
<file path=[Content_Types].xml><?xml version="1.0" encoding="utf-8"?>
<Types xmlns="http://schemas.openxmlformats.org/package/2006/content-types">
  <Default Extension="bin" ContentType="image/png"/>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1"/>
  </p:sldMasterIdLst>
  <p:notesMasterIdLst>
    <p:notesMasterId r:id="rId10"/>
  </p:notesMasterIdLst>
  <p:handoutMasterIdLst>
    <p:handoutMasterId r:id="rId11"/>
  </p:handoutMasterIdLst>
  <p:sldIdLst>
    <p:sldId id="261" r:id="rId2"/>
    <p:sldId id="262" r:id="rId3"/>
    <p:sldId id="266" r:id="rId4"/>
    <p:sldId id="323" r:id="rId5"/>
    <p:sldId id="258" r:id="rId6"/>
    <p:sldId id="265" r:id="rId7"/>
    <p:sldId id="271" r:id="rId8"/>
    <p:sldId id="260" r:id="rId9"/>
  </p:sldIdLst>
  <p:sldSz cx="12188825" cy="6858000"/>
  <p:notesSz cx="6797675" cy="9926638"/>
  <p:embeddedFontLst>
    <p:embeddedFont>
      <p:font typeface="AU Passata" panose="020B0503030502030804" pitchFamily="34" charset="77"/>
      <p:regular r:id="rId12"/>
      <p:bold r:id="rId13"/>
    </p:embeddedFont>
    <p:embeddedFont>
      <p:font typeface="AU Passata Light" panose="020B0303030902030804" pitchFamily="34" charset="77"/>
      <p:regular r:id="rId14"/>
      <p:bold r:id="rId15"/>
    </p:embeddedFont>
    <p:embeddedFont>
      <p:font typeface="AU Peto" pitchFamily="82" charset="77"/>
      <p:regular r:id="rId16"/>
      <p:bold r:id="rId17"/>
    </p:embeddedFont>
    <p:embeddedFont>
      <p:font typeface="Calibri" panose="020F0502020204030204" pitchFamily="34" charset="0"/>
      <p:regular r:id="rId18"/>
      <p:bold r:id="rId19"/>
      <p:italic r:id="rId20"/>
      <p:boldItalic r:id="rId21"/>
    </p:embeddedFont>
    <p:embeddedFont>
      <p:font typeface="Franklin Gothic Book" panose="020B0503020102020204" pitchFamily="34" charset="0"/>
      <p:regular r:id="rId22"/>
      <p:italic r:id="rId23"/>
    </p:embeddedFont>
    <p:embeddedFont>
      <p:font typeface="Georgia" panose="02040502050405020303" pitchFamily="18" charset="0"/>
      <p:regular r:id="rId24"/>
      <p:bold r:id="rId25"/>
      <p:italic r:id="rId26"/>
      <p:boldItalic r:id="rId27"/>
    </p:embeddedFont>
    <p:embeddedFont>
      <p:font typeface="Wingdings 3" pitchFamily="2" charset="2"/>
      <p:regular r:id="rId28"/>
    </p:embeddedFont>
  </p:embeddedFontLst>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4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0" autoAdjust="0"/>
    <p:restoredTop sz="64888" autoAdjust="0"/>
  </p:normalViewPr>
  <p:slideViewPr>
    <p:cSldViewPr snapToObjects="1" showGuides="1">
      <p:cViewPr varScale="1">
        <p:scale>
          <a:sx n="78" d="100"/>
          <a:sy n="78" d="100"/>
        </p:scale>
        <p:origin x="600" y="168"/>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7" d="100"/>
          <a:sy n="87" d="100"/>
        </p:scale>
        <p:origin x="376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39939" name="Rectangle 3"/>
          <p:cNvSpPr>
            <a:spLocks noGrp="1" noChangeArrowheads="1"/>
          </p:cNvSpPr>
          <p:nvPr>
            <p:ph type="dt" sz="quarter"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39940" name="Rectangle 4"/>
          <p:cNvSpPr>
            <a:spLocks noGrp="1" noChangeArrowheads="1"/>
          </p:cNvSpPr>
          <p:nvPr>
            <p:ph type="ftr" sz="quarter" idx="2"/>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39941" name="Rectangle 5"/>
          <p:cNvSpPr>
            <a:spLocks noGrp="1" noChangeArrowheads="1"/>
          </p:cNvSpPr>
          <p:nvPr>
            <p:ph type="sldNum" sz="quarter" idx="3"/>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88DF0C21-DE6B-488F-B9D9-B7FE08733B70}" type="slidenum">
              <a:rPr lang="en-GB"/>
              <a:pPr>
                <a:defRPr/>
              </a:pPr>
              <a:t>‹#›</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40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92075" y="744538"/>
            <a:ext cx="661352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41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72C160C3-3AB6-49C1-8001-AFDAD271EB5B}" type="slidenum">
              <a:rPr lang="en-GB"/>
              <a:pPr>
                <a:defRPr/>
              </a:pPr>
              <a:t>‹#›</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U Passata" pitchFamily="34" charset="0"/>
        <a:ea typeface="+mn-ea"/>
        <a:cs typeface="Arial" charset="0"/>
      </a:defRPr>
    </a:lvl1pPr>
    <a:lvl2pPr marL="60949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2pPr>
    <a:lvl3pPr marL="1218987" algn="l" rtl="0" eaLnBrk="0" fontAlgn="base" hangingPunct="0">
      <a:spcBef>
        <a:spcPct val="30000"/>
      </a:spcBef>
      <a:spcAft>
        <a:spcPct val="0"/>
      </a:spcAft>
      <a:defRPr sz="1600" kern="1200">
        <a:solidFill>
          <a:schemeClr val="tx1"/>
        </a:solidFill>
        <a:latin typeface="AU Passata" pitchFamily="34" charset="0"/>
        <a:ea typeface="+mn-ea"/>
        <a:cs typeface="Arial" charset="0"/>
      </a:defRPr>
    </a:lvl3pPr>
    <a:lvl4pPr marL="1828480" algn="l" rtl="0" eaLnBrk="0" fontAlgn="base" hangingPunct="0">
      <a:spcBef>
        <a:spcPct val="30000"/>
      </a:spcBef>
      <a:spcAft>
        <a:spcPct val="0"/>
      </a:spcAft>
      <a:defRPr sz="1600" kern="1200">
        <a:solidFill>
          <a:schemeClr val="tx1"/>
        </a:solidFill>
        <a:latin typeface="AU Passata" pitchFamily="34" charset="0"/>
        <a:ea typeface="+mn-ea"/>
        <a:cs typeface="Arial" charset="0"/>
      </a:defRPr>
    </a:lvl4pPr>
    <a:lvl5pPr marL="243797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600" b="0" i="0" u="none" strike="noStrike" kern="1200" dirty="0">
                <a:solidFill>
                  <a:schemeClr val="tx1"/>
                </a:solidFill>
                <a:effectLst/>
                <a:latin typeface="AU Passata" pitchFamily="34" charset="0"/>
                <a:ea typeface="+mn-ea"/>
                <a:cs typeface="Arial" charset="0"/>
              </a:rPr>
              <a:t>Welcome to this video about our EDU-IT-funded project on Agent-Based </a:t>
            </a:r>
            <a:r>
              <a:rPr lang="en-GB" sz="1600" b="0" i="0" u="none" strike="noStrike" kern="1200" dirty="0" err="1">
                <a:solidFill>
                  <a:schemeClr val="tx1"/>
                </a:solidFill>
                <a:effectLst/>
                <a:latin typeface="AU Passata" pitchFamily="34" charset="0"/>
                <a:ea typeface="+mn-ea"/>
                <a:cs typeface="Arial" charset="0"/>
              </a:rPr>
              <a:t>Modeling</a:t>
            </a:r>
            <a:r>
              <a:rPr lang="en-GB" sz="1600" b="0" i="0" u="none" strike="noStrike" kern="1200" dirty="0">
                <a:solidFill>
                  <a:schemeClr val="tx1"/>
                </a:solidFill>
                <a:effectLst/>
                <a:latin typeface="AU Passata" pitchFamily="34" charset="0"/>
                <a:ea typeface="+mn-ea"/>
                <a:cs typeface="Arial" charset="0"/>
              </a:rPr>
              <a:t> in Education.</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 </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We are Science at Home at Aarhus University, and one of our focus areas is developing technology-based learning materials for students across educational levels.</a:t>
            </a:r>
            <a:endParaRPr lang="en-GB" b="0" dirty="0">
              <a:effectLst/>
            </a:endParaRPr>
          </a:p>
          <a:p>
            <a:pPr rtl="0"/>
            <a:endParaRPr lang="en-GB" b="0" dirty="0">
              <a:effectLst/>
            </a:endParaRPr>
          </a:p>
          <a:p>
            <a:endParaRPr lang="de-DE"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a:t>
            </a:fld>
            <a:endParaRPr lang="en-GB" dirty="0"/>
          </a:p>
        </p:txBody>
      </p:sp>
    </p:spTree>
    <p:extLst>
      <p:ext uri="{BB962C8B-B14F-4D97-AF65-F5344CB8AC3E}">
        <p14:creationId xmlns:p14="http://schemas.microsoft.com/office/powerpoint/2010/main" val="100581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t"/>
            <a:br>
              <a:rPr lang="en-GB" b="0" dirty="0">
                <a:effectLst/>
              </a:rPr>
            </a:br>
            <a:r>
              <a:rPr lang="en-GB" sz="1600" b="0" i="0" u="none" strike="noStrike" kern="1200" dirty="0">
                <a:solidFill>
                  <a:schemeClr val="tx1"/>
                </a:solidFill>
                <a:effectLst/>
                <a:latin typeface="AU Passata" pitchFamily="34" charset="0"/>
                <a:ea typeface="+mn-ea"/>
                <a:cs typeface="Arial" charset="0"/>
              </a:rPr>
              <a:t>We design so-called agent-based models, a type of computer simulation, which can be thought of as virtual laboratories. We use scientific data and theories to build simulations. These enable students to investigate and test out hypotheses in fields in which carrying out similar investigations in the real world is not possible for some reason, whether it be economical, ethical reasons or practical reasons.</a:t>
            </a:r>
            <a:endParaRPr lang="en-GB" b="0" dirty="0">
              <a:effectLst/>
            </a:endParaRPr>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a:t>
            </a:fld>
            <a:endParaRPr lang="en-GB" dirty="0"/>
          </a:p>
        </p:txBody>
      </p:sp>
    </p:spTree>
    <p:extLst>
      <p:ext uri="{BB962C8B-B14F-4D97-AF65-F5344CB8AC3E}">
        <p14:creationId xmlns:p14="http://schemas.microsoft.com/office/powerpoint/2010/main" val="2341712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rtl="0"/>
            <a:r>
              <a:rPr lang="en-GB" sz="1600" b="0" i="0" u="none" strike="noStrike" kern="1200" dirty="0">
                <a:solidFill>
                  <a:schemeClr val="tx1"/>
                </a:solidFill>
                <a:effectLst/>
                <a:latin typeface="AU Passata" pitchFamily="34" charset="0"/>
                <a:ea typeface="+mn-ea"/>
                <a:cs typeface="Arial" charset="0"/>
              </a:rPr>
              <a:t>The departments that we have collaborated with so far include linguistics and the department of management.</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With Carsten </a:t>
            </a:r>
            <a:r>
              <a:rPr lang="en-GB" sz="1600" b="0" i="0" u="none" strike="noStrike" kern="1200" dirty="0" err="1">
                <a:solidFill>
                  <a:schemeClr val="tx1"/>
                </a:solidFill>
                <a:effectLst/>
                <a:latin typeface="AU Passata" pitchFamily="34" charset="0"/>
                <a:ea typeface="+mn-ea"/>
                <a:cs typeface="Arial" charset="0"/>
              </a:rPr>
              <a:t>Bergenholtz</a:t>
            </a:r>
            <a:r>
              <a:rPr lang="en-GB" sz="1600" b="0" i="0" u="none" strike="noStrike" kern="1200" dirty="0">
                <a:solidFill>
                  <a:schemeClr val="tx1"/>
                </a:solidFill>
                <a:effectLst/>
                <a:latin typeface="AU Passata" pitchFamily="34" charset="0"/>
                <a:ea typeface="+mn-ea"/>
                <a:cs typeface="Arial" charset="0"/>
              </a:rPr>
              <a:t> from the Department of Management, for the class theory of science, we made a model that helps students   explore the spread of virus in a society during an epidemic, and how models can help us make better decisions. </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 </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With Peter Bakker from the linguistics department, we designed  a model that explores how  a creole (new language) might emerge, when different language-speaking people meet and need to communicate.</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 </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If you are interested in learning more about these models, they are available here on the website.</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 </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We are currently working with Tom </a:t>
            </a:r>
            <a:r>
              <a:rPr lang="en-GB" sz="1600" b="0" i="0" u="none" strike="noStrike" kern="1200" dirty="0" err="1">
                <a:solidFill>
                  <a:schemeClr val="tx1"/>
                </a:solidFill>
                <a:effectLst/>
                <a:latin typeface="AU Passata" pitchFamily="34" charset="0"/>
                <a:ea typeface="+mn-ea"/>
                <a:cs typeface="Arial" charset="0"/>
              </a:rPr>
              <a:t>Brughmans</a:t>
            </a:r>
            <a:r>
              <a:rPr lang="en-GB" sz="1600" b="0" i="0" u="none" strike="noStrike" kern="1200" dirty="0">
                <a:solidFill>
                  <a:schemeClr val="tx1"/>
                </a:solidFill>
                <a:effectLst/>
                <a:latin typeface="AU Passata" pitchFamily="34" charset="0"/>
                <a:ea typeface="+mn-ea"/>
                <a:cs typeface="Arial" charset="0"/>
              </a:rPr>
              <a:t> from the department of archaeology to build an educational model of the rise and fall of the roman economy. And in collaboration with Michael </a:t>
            </a:r>
            <a:r>
              <a:rPr lang="en-GB" sz="1600" b="0" i="0" u="none" strike="noStrike" kern="1200" dirty="0" err="1">
                <a:solidFill>
                  <a:schemeClr val="tx1"/>
                </a:solidFill>
                <a:effectLst/>
                <a:latin typeface="AU Passata" pitchFamily="34" charset="0"/>
                <a:ea typeface="+mn-ea"/>
                <a:cs typeface="Arial" charset="0"/>
              </a:rPr>
              <a:t>Zaggl</a:t>
            </a:r>
            <a:r>
              <a:rPr lang="en-GB" sz="1600" b="0" i="0" u="none" strike="noStrike" kern="1200" dirty="0">
                <a:solidFill>
                  <a:schemeClr val="tx1"/>
                </a:solidFill>
                <a:effectLst/>
                <a:latin typeface="AU Passata" pitchFamily="34" charset="0"/>
                <a:ea typeface="+mn-ea"/>
                <a:cs typeface="Arial" charset="0"/>
              </a:rPr>
              <a:t> from the Department of Management, we are building an educational model for students to explore the diffusion of innovations in organizations.</a:t>
            </a:r>
            <a:endParaRPr lang="en-GB" b="0" dirty="0">
              <a:effectLst/>
            </a:endParaRP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a:t>
            </a:fld>
            <a:endParaRPr lang="en-GB" dirty="0"/>
          </a:p>
        </p:txBody>
      </p:sp>
    </p:spTree>
    <p:extLst>
      <p:ext uri="{BB962C8B-B14F-4D97-AF65-F5344CB8AC3E}">
        <p14:creationId xmlns:p14="http://schemas.microsoft.com/office/powerpoint/2010/main" val="265648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DK"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B</a:t>
            </a:r>
            <a:r>
              <a:rPr lang="en-DK" sz="1200" kern="1200" dirty="0">
                <a:solidFill>
                  <a:schemeClr val="tx1"/>
                </a:solidFill>
                <a:effectLst/>
                <a:latin typeface="+mn-lt"/>
                <a:ea typeface="+mn-ea"/>
                <a:cs typeface="+mn-cs"/>
              </a:rPr>
              <a:t>illede fra internet – problem? * </a:t>
            </a:r>
          </a:p>
          <a:p>
            <a:endParaRPr lang="en-DK" sz="1200" kern="1200" dirty="0">
              <a:solidFill>
                <a:schemeClr val="tx1"/>
              </a:solidFill>
              <a:effectLst/>
              <a:latin typeface="+mn-lt"/>
              <a:ea typeface="+mn-ea"/>
              <a:cs typeface="+mn-cs"/>
            </a:endParaRPr>
          </a:p>
          <a:p>
            <a:r>
              <a:rPr lang="en-DK" sz="1200" kern="1200" dirty="0">
                <a:solidFill>
                  <a:schemeClr val="tx1"/>
                </a:solidFill>
                <a:effectLst/>
                <a:latin typeface="+mn-lt"/>
                <a:ea typeface="+mn-ea"/>
                <a:cs typeface="+mn-cs"/>
              </a:rPr>
              <a:t>ABM</a:t>
            </a:r>
            <a:r>
              <a:rPr lang="en-US" sz="1200" kern="1200" dirty="0">
                <a:solidFill>
                  <a:schemeClr val="tx1"/>
                </a:solidFill>
                <a:effectLst/>
                <a:latin typeface="+mn-lt"/>
                <a:ea typeface="+mn-ea"/>
                <a:cs typeface="+mn-cs"/>
              </a:rPr>
              <a:t>s</a:t>
            </a:r>
            <a:r>
              <a:rPr lang="en-DK" sz="1200" kern="1200" dirty="0">
                <a:solidFill>
                  <a:schemeClr val="tx1"/>
                </a:solidFill>
                <a:effectLst/>
                <a:latin typeface="+mn-lt"/>
                <a:ea typeface="+mn-ea"/>
                <a:cs typeface="+mn-cs"/>
              </a:rPr>
              <a:t> are computational representations of complex systems; that is phenomena, that consists of several autonomously interacting parts, which makes them difficult to make predictions about! Because they are non-linear and prone to feedback loops etc.</a:t>
            </a:r>
          </a:p>
          <a:p>
            <a:r>
              <a:rPr lang="en-DK" sz="1200" kern="1200" dirty="0">
                <a:solidFill>
                  <a:schemeClr val="tx1"/>
                </a:solidFill>
                <a:effectLst/>
                <a:latin typeface="+mn-lt"/>
                <a:ea typeface="+mn-ea"/>
                <a:cs typeface="+mn-cs"/>
              </a:rPr>
              <a:t> </a:t>
            </a:r>
          </a:p>
          <a:p>
            <a:r>
              <a:rPr lang="en-DK" sz="1200" kern="1200" dirty="0">
                <a:solidFill>
                  <a:schemeClr val="tx1"/>
                </a:solidFill>
                <a:effectLst/>
                <a:latin typeface="+mn-lt"/>
                <a:ea typeface="+mn-ea"/>
                <a:cs typeface="+mn-cs"/>
              </a:rPr>
              <a:t>Let’s make it clearer with an example: Here is an ecosystem consisting of </a:t>
            </a:r>
            <a:r>
              <a:rPr lang="da-DK" sz="1200" kern="1200" dirty="0" err="1">
                <a:solidFill>
                  <a:schemeClr val="tx1"/>
                </a:solidFill>
                <a:effectLst/>
                <a:latin typeface="+mn-lt"/>
                <a:ea typeface="+mn-ea"/>
                <a:cs typeface="+mn-cs"/>
              </a:rPr>
              <a:t>three</a:t>
            </a:r>
            <a:r>
              <a:rPr lang="da-DK" sz="1200" kern="1200" dirty="0">
                <a:solidFill>
                  <a:schemeClr val="tx1"/>
                </a:solidFill>
                <a:effectLst/>
                <a:latin typeface="+mn-lt"/>
                <a:ea typeface="+mn-ea"/>
                <a:cs typeface="+mn-cs"/>
              </a:rPr>
              <a:t> elements: W</a:t>
            </a:r>
            <a:r>
              <a:rPr lang="en-DK" sz="1200" kern="1200" dirty="0">
                <a:solidFill>
                  <a:schemeClr val="tx1"/>
                </a:solidFill>
                <a:effectLst/>
                <a:latin typeface="+mn-lt"/>
                <a:ea typeface="+mn-ea"/>
                <a:cs typeface="+mn-cs"/>
              </a:rPr>
              <a:t>olves, sheep, and grass.</a:t>
            </a: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405544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DK" sz="1200" kern="1200" dirty="0">
                <a:solidFill>
                  <a:schemeClr val="tx1"/>
                </a:solidFill>
                <a:effectLst/>
                <a:latin typeface="+mn-lt"/>
                <a:ea typeface="+mn-ea"/>
                <a:cs typeface="+mn-cs"/>
              </a:rPr>
              <a:t>*slide direkte fra Arthur – problem?*</a:t>
            </a:r>
            <a:br>
              <a:rPr lang="en-DK" sz="1200" kern="1200" dirty="0">
                <a:solidFill>
                  <a:schemeClr val="tx1"/>
                </a:solidFill>
                <a:effectLst/>
                <a:latin typeface="+mn-lt"/>
                <a:ea typeface="+mn-ea"/>
                <a:cs typeface="+mn-cs"/>
              </a:rPr>
            </a:br>
            <a:br>
              <a:rPr lang="en-DK" sz="1200" kern="1200" dirty="0">
                <a:solidFill>
                  <a:schemeClr val="tx1"/>
                </a:solidFill>
                <a:effectLst/>
                <a:latin typeface="+mn-lt"/>
                <a:ea typeface="+mn-ea"/>
                <a:cs typeface="+mn-cs"/>
              </a:rPr>
            </a:br>
            <a:r>
              <a:rPr lang="en-DK" sz="1200" kern="1200" dirty="0">
                <a:solidFill>
                  <a:schemeClr val="tx1"/>
                </a:solidFill>
                <a:effectLst/>
                <a:latin typeface="+mn-lt"/>
                <a:ea typeface="+mn-ea"/>
                <a:cs typeface="+mn-cs"/>
              </a:rPr>
              <a:t>We know that each of these three groups have different behaviors from one another. We can generalize their behavior to build an ABM. We need to describe how the group functions and interacts with the others.</a:t>
            </a:r>
          </a:p>
          <a:p>
            <a:r>
              <a:rPr lang="en-US" sz="1200" b="1" kern="1200" dirty="0">
                <a:solidFill>
                  <a:schemeClr val="tx1"/>
                </a:solidFill>
                <a:effectLst/>
                <a:latin typeface="+mn-lt"/>
                <a:ea typeface="+mn-ea"/>
                <a:cs typeface="+mn-cs"/>
              </a:rPr>
              <a:t> </a:t>
            </a:r>
            <a:endParaRPr lang="en-DK" sz="1200" kern="1200" dirty="0">
              <a:solidFill>
                <a:schemeClr val="tx1"/>
              </a:solidFill>
              <a:effectLst/>
              <a:latin typeface="+mn-lt"/>
              <a:ea typeface="+mn-ea"/>
              <a:cs typeface="+mn-cs"/>
            </a:endParaRPr>
          </a:p>
          <a:p>
            <a:r>
              <a:rPr lang="en-DK" sz="1200" kern="1200" dirty="0">
                <a:solidFill>
                  <a:schemeClr val="tx1"/>
                </a:solidFill>
                <a:effectLst/>
                <a:latin typeface="+mn-lt"/>
                <a:ea typeface="+mn-ea"/>
                <a:cs typeface="+mn-cs"/>
              </a:rPr>
              <a:t>In this case, we can say that </a:t>
            </a:r>
            <a:r>
              <a:rPr lang="en-DK" sz="1200" b="1" kern="1200" dirty="0">
                <a:solidFill>
                  <a:schemeClr val="tx1"/>
                </a:solidFill>
                <a:effectLst/>
                <a:latin typeface="+mn-lt"/>
                <a:ea typeface="+mn-ea"/>
                <a:cs typeface="+mn-cs"/>
              </a:rPr>
              <a:t>wolves</a:t>
            </a:r>
            <a:r>
              <a:rPr lang="en-DK" sz="1200" kern="1200" dirty="0">
                <a:solidFill>
                  <a:schemeClr val="tx1"/>
                </a:solidFill>
                <a:effectLst/>
                <a:latin typeface="+mn-lt"/>
                <a:ea typeface="+mn-ea"/>
                <a:cs typeface="+mn-cs"/>
              </a:rPr>
              <a:t> need energy to live</a:t>
            </a:r>
            <a:r>
              <a:rPr lang="en-DK" sz="1200" i="1" kern="1200" dirty="0">
                <a:solidFill>
                  <a:schemeClr val="tx1"/>
                </a:solidFill>
                <a:effectLst/>
                <a:latin typeface="+mn-lt"/>
                <a:ea typeface="+mn-ea"/>
                <a:cs typeface="+mn-cs"/>
              </a:rPr>
              <a:t>, </a:t>
            </a:r>
            <a:r>
              <a:rPr lang="en-DK" sz="1200" kern="1200" dirty="0">
                <a:solidFill>
                  <a:schemeClr val="tx1"/>
                </a:solidFill>
                <a:effectLst/>
                <a:latin typeface="+mn-lt"/>
                <a:ea typeface="+mn-ea"/>
                <a:cs typeface="+mn-cs"/>
              </a:rPr>
              <a:t>and they get that from eating sheep. If they don’t get that energy, they die. If they get a surplus of energy, there is a chance that they will reproduce.</a:t>
            </a:r>
          </a:p>
          <a:p>
            <a:r>
              <a:rPr lang="en-DK" sz="1200" kern="1200" dirty="0">
                <a:solidFill>
                  <a:schemeClr val="tx1"/>
                </a:solidFill>
                <a:effectLst/>
                <a:latin typeface="+mn-lt"/>
                <a:ea typeface="+mn-ea"/>
                <a:cs typeface="+mn-cs"/>
              </a:rPr>
              <a:t> </a:t>
            </a:r>
          </a:p>
          <a:p>
            <a:r>
              <a:rPr lang="en-DK" sz="1200" kern="1200" dirty="0">
                <a:solidFill>
                  <a:schemeClr val="tx1"/>
                </a:solidFill>
                <a:effectLst/>
                <a:latin typeface="+mn-lt"/>
                <a:ea typeface="+mn-ea"/>
                <a:cs typeface="+mn-cs"/>
              </a:rPr>
              <a:t>Similarly for the sheep, they also need energy to live, which they get from eating grass. If they don’t get enough, they die. If they get plenty energy, they reproduce. Oh, and then they might get eaten by a hungry wolf.</a:t>
            </a:r>
          </a:p>
          <a:p>
            <a:r>
              <a:rPr lang="en-DK" sz="1200" kern="1200" dirty="0">
                <a:solidFill>
                  <a:schemeClr val="tx1"/>
                </a:solidFill>
                <a:effectLst/>
                <a:latin typeface="+mn-lt"/>
                <a:ea typeface="+mn-ea"/>
                <a:cs typeface="+mn-cs"/>
              </a:rPr>
              <a:t> </a:t>
            </a:r>
          </a:p>
          <a:p>
            <a:r>
              <a:rPr lang="en-DK" sz="1200" kern="1200" dirty="0">
                <a:solidFill>
                  <a:schemeClr val="tx1"/>
                </a:solidFill>
                <a:effectLst/>
                <a:latin typeface="+mn-lt"/>
                <a:ea typeface="+mn-ea"/>
                <a:cs typeface="+mn-cs"/>
              </a:rPr>
              <a:t>Finally, we have a third agent – the grass, which has a very simply behavior. It can be eaten by sheep; in which case it will take a certain amount of time for it to regrow.</a:t>
            </a: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a:t>
            </a:fld>
            <a:endParaRPr lang="en-GB" dirty="0"/>
          </a:p>
        </p:txBody>
      </p:sp>
    </p:spTree>
    <p:extLst>
      <p:ext uri="{BB962C8B-B14F-4D97-AF65-F5344CB8AC3E}">
        <p14:creationId xmlns:p14="http://schemas.microsoft.com/office/powerpoint/2010/main" val="2432168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DK" sz="1200" kern="1200" dirty="0">
                <a:solidFill>
                  <a:schemeClr val="tx1"/>
                </a:solidFill>
                <a:effectLst/>
                <a:latin typeface="+mn-lt"/>
                <a:ea typeface="+mn-ea"/>
                <a:cs typeface="+mn-cs"/>
              </a:rPr>
              <a:t>So, now we have described the agents of the systems and the behavior between them. And just like that, we have described a complex system in such simple terms that even a kindergartener could understand it.</a:t>
            </a:r>
          </a:p>
          <a:p>
            <a:r>
              <a:rPr lang="en-US" sz="1200" b="1" kern="1200" dirty="0">
                <a:solidFill>
                  <a:schemeClr val="tx1"/>
                </a:solidFill>
                <a:effectLst/>
                <a:latin typeface="+mn-lt"/>
                <a:ea typeface="+mn-ea"/>
                <a:cs typeface="+mn-cs"/>
              </a:rPr>
              <a:t> </a:t>
            </a:r>
            <a:endParaRPr lang="en-DK" sz="1200" kern="1200" dirty="0">
              <a:solidFill>
                <a:schemeClr val="tx1"/>
              </a:solidFill>
              <a:effectLst/>
              <a:latin typeface="+mn-lt"/>
              <a:ea typeface="+mn-ea"/>
              <a:cs typeface="+mn-cs"/>
            </a:endParaRPr>
          </a:p>
          <a:p>
            <a:r>
              <a:rPr lang="en-DK" sz="1200" kern="1200" dirty="0">
                <a:solidFill>
                  <a:schemeClr val="tx1"/>
                </a:solidFill>
                <a:effectLst/>
                <a:latin typeface="+mn-lt"/>
                <a:ea typeface="+mn-ea"/>
                <a:cs typeface="+mn-cs"/>
              </a:rPr>
              <a:t>*run the model*</a:t>
            </a: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a:t>
            </a:fld>
            <a:endParaRPr lang="en-GB" dirty="0"/>
          </a:p>
        </p:txBody>
      </p:sp>
    </p:spTree>
    <p:extLst>
      <p:ext uri="{BB962C8B-B14F-4D97-AF65-F5344CB8AC3E}">
        <p14:creationId xmlns:p14="http://schemas.microsoft.com/office/powerpoint/2010/main" val="2882896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sz="1200" kern="1200" dirty="0">
                <a:solidFill>
                  <a:schemeClr val="tx1"/>
                </a:solidFill>
                <a:effectLst/>
                <a:latin typeface="+mn-lt"/>
                <a:ea typeface="+mn-ea"/>
                <a:cs typeface="+mn-cs"/>
              </a:rPr>
              <a:t>*slide direkte fra Arthur – problem?*</a:t>
            </a:r>
          </a:p>
          <a:p>
            <a:endParaRPr lang="en-DK" sz="1200" kern="1200" dirty="0">
              <a:solidFill>
                <a:schemeClr val="tx1"/>
              </a:solidFill>
              <a:effectLst/>
              <a:latin typeface="+mn-lt"/>
              <a:ea typeface="+mn-ea"/>
              <a:cs typeface="+mn-cs"/>
            </a:endParaRPr>
          </a:p>
          <a:p>
            <a:r>
              <a:rPr lang="en-DK" sz="1200" kern="1200" dirty="0">
                <a:solidFill>
                  <a:schemeClr val="tx1"/>
                </a:solidFill>
                <a:effectLst/>
                <a:latin typeface="+mn-lt"/>
                <a:ea typeface="+mn-ea"/>
                <a:cs typeface="+mn-cs"/>
              </a:rPr>
              <a:t>If we compare the ABM that we have just made to its mathematical equivalent, it is clear that understanding the mathematical model is much more difficult. And this is a great strength of ABM – the underlying logic is </a:t>
            </a:r>
            <a:r>
              <a:rPr lang="en-DK" sz="1200" i="1" kern="1200" dirty="0">
                <a:solidFill>
                  <a:schemeClr val="tx1"/>
                </a:solidFill>
                <a:effectLst/>
                <a:latin typeface="+mn-lt"/>
                <a:ea typeface="+mn-ea"/>
                <a:cs typeface="+mn-cs"/>
              </a:rPr>
              <a:t>very clear.</a:t>
            </a:r>
            <a:endParaRPr lang="en-DK" sz="1200" kern="1200" dirty="0">
              <a:solidFill>
                <a:schemeClr val="tx1"/>
              </a:solidFill>
              <a:effectLst/>
              <a:latin typeface="+mn-lt"/>
              <a:ea typeface="+mn-ea"/>
              <a:cs typeface="+mn-cs"/>
            </a:endParaRPr>
          </a:p>
          <a:p>
            <a:r>
              <a:rPr lang="en-DK" sz="1200" i="1" kern="1200" dirty="0">
                <a:solidFill>
                  <a:schemeClr val="tx1"/>
                </a:solidFill>
                <a:effectLst/>
                <a:latin typeface="+mn-lt"/>
                <a:ea typeface="+mn-ea"/>
                <a:cs typeface="+mn-cs"/>
              </a:rPr>
              <a:t> </a:t>
            </a:r>
            <a:endParaRPr lang="en-DK" sz="1200" kern="1200" dirty="0">
              <a:solidFill>
                <a:schemeClr val="tx1"/>
              </a:solidFill>
              <a:effectLst/>
              <a:latin typeface="+mn-lt"/>
              <a:ea typeface="+mn-ea"/>
              <a:cs typeface="+mn-cs"/>
            </a:endParaRPr>
          </a:p>
          <a:p>
            <a:r>
              <a:rPr lang="en-DK" sz="1200" kern="1200" dirty="0">
                <a:solidFill>
                  <a:schemeClr val="tx1"/>
                </a:solidFill>
                <a:effectLst/>
                <a:latin typeface="+mn-lt"/>
                <a:ea typeface="+mn-ea"/>
                <a:cs typeface="+mn-cs"/>
              </a:rPr>
              <a:t> </a:t>
            </a:r>
          </a:p>
          <a:p>
            <a:r>
              <a:rPr lang="en-DK" sz="1200" kern="1200" dirty="0">
                <a:solidFill>
                  <a:schemeClr val="tx1"/>
                </a:solidFill>
                <a:effectLst/>
                <a:latin typeface="+mn-lt"/>
                <a:ea typeface="+mn-ea"/>
                <a:cs typeface="+mn-cs"/>
              </a:rPr>
              <a:t>Another strength is that it is easy experiment on. We can test out ideas and observe the results. For example, what do we expect to happen if the grass regrows </a:t>
            </a:r>
            <a:r>
              <a:rPr lang="en-DK" sz="1200" i="1" kern="1200" dirty="0">
                <a:solidFill>
                  <a:schemeClr val="tx1"/>
                </a:solidFill>
                <a:effectLst/>
                <a:latin typeface="+mn-lt"/>
                <a:ea typeface="+mn-ea"/>
                <a:cs typeface="+mn-cs"/>
              </a:rPr>
              <a:t>faster? </a:t>
            </a:r>
            <a:r>
              <a:rPr lang="en-DK" sz="1200" kern="1200" dirty="0">
                <a:solidFill>
                  <a:schemeClr val="tx1"/>
                </a:solidFill>
                <a:effectLst/>
                <a:latin typeface="+mn-lt"/>
                <a:ea typeface="+mn-ea"/>
                <a:cs typeface="+mn-cs"/>
              </a:rPr>
              <a:t>The results might very well surprise us! Because the outcomes of complex systems are indeed difficult to predict – but, ABM enables us not only to test out our ideas, but also helps us to think in longer causal chains and as a consequence make better predictions in the future.</a:t>
            </a:r>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7</a:t>
            </a:fld>
            <a:endParaRPr lang="en-GB" dirty="0"/>
          </a:p>
        </p:txBody>
      </p:sp>
    </p:spTree>
    <p:extLst>
      <p:ext uri="{BB962C8B-B14F-4D97-AF65-F5344CB8AC3E}">
        <p14:creationId xmlns:p14="http://schemas.microsoft.com/office/powerpoint/2010/main" val="1591447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rtl="0"/>
            <a:r>
              <a:rPr lang="en-GB" sz="1600" b="0" i="0" u="none" strike="noStrike" kern="1200" dirty="0">
                <a:solidFill>
                  <a:schemeClr val="tx1"/>
                </a:solidFill>
                <a:effectLst/>
                <a:latin typeface="AU Passata" pitchFamily="34" charset="0"/>
                <a:ea typeface="+mn-ea"/>
                <a:cs typeface="Arial" charset="0"/>
              </a:rPr>
              <a:t>Agent-Based Models make it easy to explore the often unpredictable outcomes in complex phenomena. They let us test our ideas, change assumptions, and slowly build a better understanding of these phenomena. </a:t>
            </a:r>
            <a:endParaRPr lang="en-GB" b="0" dirty="0">
              <a:effectLst/>
            </a:endParaRPr>
          </a:p>
          <a:p>
            <a:pPr rtl="0"/>
            <a:br>
              <a:rPr lang="en-GB" b="0" dirty="0">
                <a:effectLst/>
              </a:rPr>
            </a:br>
            <a:r>
              <a:rPr lang="en-GB" sz="1600" b="0" i="0" u="none" strike="noStrike" kern="1200" dirty="0">
                <a:solidFill>
                  <a:schemeClr val="tx1"/>
                </a:solidFill>
                <a:effectLst/>
                <a:latin typeface="AU Passata" pitchFamily="34" charset="0"/>
                <a:ea typeface="+mn-ea"/>
                <a:cs typeface="Arial" charset="0"/>
              </a:rPr>
              <a:t> If you are curious about how we use this to build fun and engaging learning activities for students, we go into more depth in the videos below. </a:t>
            </a:r>
            <a:endParaRPr lang="en-GB" b="0" dirty="0">
              <a:effectLst/>
            </a:endParaRPr>
          </a:p>
          <a:p>
            <a:pPr rtl="0"/>
            <a:br>
              <a:rPr lang="en-GB" b="0" dirty="0">
                <a:effectLst/>
              </a:rPr>
            </a:br>
            <a:r>
              <a:rPr lang="en-GB" sz="1600" b="0" i="0" u="none" strike="noStrike" kern="1200" dirty="0">
                <a:solidFill>
                  <a:schemeClr val="tx1"/>
                </a:solidFill>
                <a:effectLst/>
                <a:latin typeface="AU Passata" pitchFamily="34" charset="0"/>
                <a:ea typeface="+mn-ea"/>
                <a:cs typeface="Arial" charset="0"/>
              </a:rPr>
              <a:t>And if you are curious about using agent-based models in your own teaching, please do not hesitate to get in touch!</a:t>
            </a:r>
            <a:endParaRPr lang="en-GB" b="0" dirty="0">
              <a:effectLst/>
            </a:endParaRP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a:t>
            </a:fld>
            <a:endParaRPr lang="en-GB" dirty="0"/>
          </a:p>
        </p:txBody>
      </p:sp>
    </p:spTree>
    <p:extLst>
      <p:ext uri="{BB962C8B-B14F-4D97-AF65-F5344CB8AC3E}">
        <p14:creationId xmlns:p14="http://schemas.microsoft.com/office/powerpoint/2010/main" val="313124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bin"/><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chemeClr val="tx2"/>
          </a:solidFill>
        </p:spPr>
      </p:pic>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da-DK" dirty="0"/>
              <a:t>Click to edit Master title style</a:t>
            </a:r>
            <a:endParaRPr lang="da-DK"/>
          </a:p>
        </p:txBody>
      </p:sp>
      <p:sp>
        <p:nvSpPr>
          <p:cNvPr id="15" name="TextBox 14"/>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da-DK" sz="1000" baseline="0" noProof="1">
                <a:solidFill>
                  <a:schemeClr val="tx1">
                    <a:lumMod val="75000"/>
                    <a:lumOff val="25000"/>
                  </a:schemeClr>
                </a:solidFill>
              </a:rPr>
              <a:t>Ændr 2. linje eller ord til</a:t>
            </a:r>
            <a:endParaRPr lang="da-DK"/>
          </a:p>
          <a:p>
            <a:pPr algn="r">
              <a:lnSpc>
                <a:spcPct val="100000"/>
              </a:lnSpc>
            </a:pPr>
            <a:r>
              <a:rPr lang="da-DK" sz="1000" noProof="1">
                <a:solidFill>
                  <a:schemeClr val="tx1">
                    <a:lumMod val="75000"/>
                    <a:lumOff val="25000"/>
                  </a:schemeClr>
                </a:solidFill>
              </a:rPr>
              <a:t>AU Passata Bold</a:t>
            </a:r>
            <a:endParaRPr lang="da-DK" sz="4799" dirty="0"/>
          </a:p>
        </p:txBody>
      </p:sp>
      <p:sp>
        <p:nvSpPr>
          <p:cNvPr id="33"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AU Passata Light" pitchFamily="34" charset="0"/>
              </a:rPr>
              <a:t>
Aarhus Universitet</a:t>
            </a:r>
          </a:p>
        </p:txBody>
      </p:sp>
      <p:sp>
        <p:nvSpPr>
          <p:cNvPr id="34"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a:solidFill>
                  <a:schemeClr val="bg1"/>
                </a:solidFill>
                <a:latin typeface="+mn-lt"/>
              </a:rPr>
              <a:t>May  2021</a:t>
            </a:r>
          </a:p>
        </p:txBody>
      </p:sp>
      <p:sp>
        <p:nvSpPr>
          <p:cNvPr id="36"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cap="all" baseline="0" dirty="0">
                <a:solidFill>
                  <a:schemeClr val="bg1"/>
                </a:solidFill>
                <a:latin typeface="+mn-lt"/>
              </a:rPr>
              <a:t>Center for hybrid </a:t>
            </a:r>
            <a:r>
              <a:rPr lang="da-DK" sz="700" b="0" cap="all" baseline="0" dirty="0" err="1">
                <a:solidFill>
                  <a:schemeClr val="bg1"/>
                </a:solidFill>
                <a:latin typeface="+mn-lt"/>
              </a:rPr>
              <a:t>intelligence</a:t>
            </a:r>
            <a:endParaRPr lang="da-DK" sz="700" b="0" cap="all" baseline="0" dirty="0">
              <a:solidFill>
                <a:schemeClr val="bg1"/>
              </a:solidFill>
              <a:latin typeface="+mn-lt"/>
            </a:endParaRPr>
          </a:p>
        </p:txBody>
      </p:sp>
      <p:sp>
        <p:nvSpPr>
          <p:cNvPr id="35"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bg1"/>
              </a:solidFill>
              <a:latin typeface="+mn-lt"/>
            </a:endParaRPr>
          </a:p>
        </p:txBody>
      </p:sp>
      <p:sp>
        <p:nvSpPr>
          <p:cNvPr id="39"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AU Passata" pitchFamily="34" charset="0"/>
              </a:rPr>
              <a:t>
Institut for Virksomhedsledelse</a:t>
            </a:r>
          </a:p>
        </p:txBody>
      </p:sp>
      <p:pic>
        <p:nvPicPr>
          <p:cNvPr id="16" name="Au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677293474" name="SecondaryLogo"/>
          <p:cNvPicPr>
            <a:picLocks noChangeAspect="1"/>
          </p:cNvPicPr>
          <p:nvPr/>
        </p:nvPicPr>
        <p:blipFill>
          <a:blip r:embed="rId4"/>
          <a:stretch>
            <a:fillRect/>
          </a:stretch>
        </p:blipFill>
        <p:spPr>
          <a:xfrm>
            <a:off x="10206000" y="5997600"/>
            <a:ext cx="1740091" cy="558000"/>
          </a:xfrm>
          <a:prstGeom prst="rect">
            <a:avLst/>
          </a:prstGeom>
        </p:spPr>
      </p:pic>
      <p:pic>
        <p:nvPicPr>
          <p:cNvPr id="18" name="Billede stre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da-DK" smtClean="0"/>
              <a:pPr>
                <a:defRPr/>
              </a:pPr>
              <a:t>‹#›</a:t>
            </a:fld>
            <a:endParaRPr lang="da-DK" dirty="0"/>
          </a:p>
        </p:txBody>
      </p:sp>
      <p:sp>
        <p:nvSpPr>
          <p:cNvPr id="2" name="Date Placeholder 1" hidden="1"/>
          <p:cNvSpPr>
            <a:spLocks noGrp="1"/>
          </p:cNvSpPr>
          <p:nvPr>
            <p:ph type="dt" sz="half" idx="10"/>
          </p:nvPr>
        </p:nvSpPr>
        <p:spPr/>
        <p:txBody>
          <a:bodyPr/>
          <a:lstStyle/>
          <a:p>
            <a:fld id="{78417F83-4CBA-48F2-BAD0-783AE3701E32}" type="datetimeFigureOut">
              <a:rPr lang="da-DK" smtClean="0"/>
              <a:pPr/>
              <a:t>03.05.2021</a:t>
            </a:fld>
            <a:r>
              <a:rPr lang="da-DK" dirty="0"/>
              <a:t>03-05-2021</a:t>
            </a:r>
          </a:p>
        </p:txBody>
      </p:sp>
      <p:sp>
        <p:nvSpPr>
          <p:cNvPr id="3" name="Footer Placeholder 2" hidden="1"/>
          <p:cNvSpPr>
            <a:spLocks noGrp="1"/>
          </p:cNvSpPr>
          <p:nvPr>
            <p:ph type="ftr" sz="quarter" idx="11"/>
          </p:nvPr>
        </p:nvSpPr>
        <p:spPr/>
        <p:txBody>
          <a:bodyPr/>
          <a:lstStyle/>
          <a:p>
            <a:endParaRPr lang="da-DK"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26532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7" name="Picture Placeholder 2"/>
          <p:cNvSpPr>
            <a:spLocks noGrp="1"/>
          </p:cNvSpPr>
          <p:nvPr>
            <p:ph type="pic" sz="quarter" idx="13" hasCustomPrompt="1"/>
          </p:nvPr>
        </p:nvSpPr>
        <p:spPr>
          <a:xfrm>
            <a:off x="316800" y="3237372"/>
            <a:ext cx="5644800" cy="2653200"/>
          </a:xfrm>
        </p:spPr>
        <p:txBody>
          <a:bodyPr/>
          <a:lstStyle>
            <a:lvl1pPr marL="0" indent="0">
              <a:buFontTx/>
              <a:buNone/>
              <a:defRPr b="0"/>
            </a:lvl1pPr>
          </a:lstStyle>
          <a:p>
            <a:r>
              <a:rPr lang="da-DK" dirty="0"/>
              <a:t>Click here and add image via Templafy Image Library</a:t>
            </a:r>
            <a:endParaRPr lang="da-DK"/>
          </a:p>
        </p:txBody>
      </p:sp>
      <p:sp>
        <p:nvSpPr>
          <p:cNvPr id="5" name="Picture Placeholder 3"/>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da-DK" dirty="0"/>
              <a:t>Click here and add image via Templafy Image Library</a:t>
            </a:r>
            <a:endParaRPr lang="da-DK"/>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8" name="Date Placeholder 7" hidden="1"/>
          <p:cNvSpPr>
            <a:spLocks noGrp="1"/>
          </p:cNvSpPr>
          <p:nvPr>
            <p:ph type="dt" sz="half" idx="14"/>
          </p:nvPr>
        </p:nvSpPr>
        <p:spPr/>
        <p:txBody>
          <a:bodyPr/>
          <a:lstStyle/>
          <a:p>
            <a:fld id="{78417F83-4CBA-48F2-BAD0-783AE3701E32}" type="datetimeFigureOut">
              <a:rPr lang="da-DK" smtClean="0"/>
              <a:pPr/>
              <a:t>03.05.2021</a:t>
            </a:fld>
            <a:r>
              <a:rPr lang="da-DK" dirty="0"/>
              <a:t>03-05-2021</a:t>
            </a:r>
          </a:p>
        </p:txBody>
      </p:sp>
      <p:sp>
        <p:nvSpPr>
          <p:cNvPr id="9" name="Footer Placeholder 8" hidden="1"/>
          <p:cNvSpPr>
            <a:spLocks noGrp="1"/>
          </p:cNvSpPr>
          <p:nvPr>
            <p:ph type="ftr" sz="quarter" idx="15"/>
          </p:nvPr>
        </p:nvSpPr>
        <p:spPr/>
        <p:txBody>
          <a:bodyPr/>
          <a:lstStyle/>
          <a:p>
            <a:endParaRPr lang="da-DK" dirty="0"/>
          </a:p>
        </p:txBody>
      </p:sp>
    </p:spTree>
    <p:extLst>
      <p:ext uri="{BB962C8B-B14F-4D97-AF65-F5344CB8AC3E}">
        <p14:creationId xmlns:p14="http://schemas.microsoft.com/office/powerpoint/2010/main" val="2260751815"/>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00" y="316800"/>
            <a:ext cx="5644800" cy="55836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4" name="Picture Placeholder 2"/>
          <p:cNvSpPr>
            <a:spLocks noGrp="1"/>
          </p:cNvSpPr>
          <p:nvPr>
            <p:ph type="pic" sz="quarter" idx="11" hasCustomPrompt="1"/>
          </p:nvPr>
        </p:nvSpPr>
        <p:spPr>
          <a:xfrm>
            <a:off x="6231600" y="316800"/>
            <a:ext cx="5644800" cy="2653200"/>
          </a:xfrm>
        </p:spPr>
        <p:txBody>
          <a:bodyPr/>
          <a:lstStyle>
            <a:lvl1pPr marL="0" indent="0">
              <a:buFontTx/>
              <a:buNone/>
              <a:defRPr b="0"/>
            </a:lvl1pPr>
          </a:lstStyle>
          <a:p>
            <a:r>
              <a:rPr lang="da-DK" dirty="0"/>
              <a:t>Click here and add image via Templafy Image Library</a:t>
            </a:r>
            <a:endParaRPr lang="da-DK"/>
          </a:p>
        </p:txBody>
      </p:sp>
      <p:sp>
        <p:nvSpPr>
          <p:cNvPr id="7" name="Picture Placeholder 3"/>
          <p:cNvSpPr>
            <a:spLocks noGrp="1"/>
          </p:cNvSpPr>
          <p:nvPr>
            <p:ph type="pic" sz="quarter" idx="13" hasCustomPrompt="1"/>
          </p:nvPr>
        </p:nvSpPr>
        <p:spPr>
          <a:xfrm>
            <a:off x="6231600" y="3237372"/>
            <a:ext cx="5644800" cy="2653200"/>
          </a:xfrm>
        </p:spPr>
        <p:txBody>
          <a:bodyPr/>
          <a:lstStyle>
            <a:lvl1pPr marL="0" indent="0">
              <a:buFontTx/>
              <a:buNone/>
              <a:defRPr b="0"/>
            </a:lvl1pPr>
          </a:lstStyle>
          <a:p>
            <a:r>
              <a:rPr lang="da-DK" dirty="0"/>
              <a:t>Click here and add image via Templafy Image Library</a:t>
            </a:r>
            <a:endParaRPr lang="da-DK"/>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8" name="Date Placeholder 7" hidden="1"/>
          <p:cNvSpPr>
            <a:spLocks noGrp="1"/>
          </p:cNvSpPr>
          <p:nvPr>
            <p:ph type="dt" sz="half" idx="14"/>
          </p:nvPr>
        </p:nvSpPr>
        <p:spPr/>
        <p:txBody>
          <a:bodyPr/>
          <a:lstStyle/>
          <a:p>
            <a:fld id="{78417F83-4CBA-48F2-BAD0-783AE3701E32}" type="datetimeFigureOut">
              <a:rPr lang="da-DK" smtClean="0"/>
              <a:pPr/>
              <a:t>03.05.2021</a:t>
            </a:fld>
            <a:r>
              <a:rPr lang="da-DK" dirty="0"/>
              <a:t>03-05-2021</a:t>
            </a:r>
          </a:p>
        </p:txBody>
      </p:sp>
      <p:sp>
        <p:nvSpPr>
          <p:cNvPr id="9" name="Footer Placeholder 8" hidden="1"/>
          <p:cNvSpPr>
            <a:spLocks noGrp="1"/>
          </p:cNvSpPr>
          <p:nvPr>
            <p:ph type="ftr" sz="quarter" idx="15"/>
          </p:nvPr>
        </p:nvSpPr>
        <p:spPr/>
        <p:txBody>
          <a:bodyPr/>
          <a:lstStyle/>
          <a:p>
            <a:endParaRPr lang="da-DK" dirty="0"/>
          </a:p>
        </p:txBody>
      </p:sp>
    </p:spTree>
    <p:extLst>
      <p:ext uri="{BB962C8B-B14F-4D97-AF65-F5344CB8AC3E}">
        <p14:creationId xmlns:p14="http://schemas.microsoft.com/office/powerpoint/2010/main" val="93570263"/>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13" y="315913"/>
            <a:ext cx="11557000" cy="6220354"/>
          </a:xfrm>
        </p:spPr>
        <p:txBody>
          <a:bodyPr/>
          <a:lstStyle>
            <a:lvl1pPr marL="0" indent="0">
              <a:buFontTx/>
              <a:buNone/>
              <a:defRPr b="0"/>
            </a:lvl1pPr>
          </a:lstStyle>
          <a:p>
            <a:r>
              <a:rPr lang="da-DK" dirty="0"/>
              <a:t>Click here and add image via Templafy Image Library</a:t>
            </a:r>
            <a:endParaRPr lang="da-DK"/>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6" name="Date Placeholder 5" hidden="1"/>
          <p:cNvSpPr>
            <a:spLocks noGrp="1"/>
          </p:cNvSpPr>
          <p:nvPr>
            <p:ph type="dt" sz="half" idx="12"/>
          </p:nvPr>
        </p:nvSpPr>
        <p:spPr/>
        <p:txBody>
          <a:bodyPr/>
          <a:lstStyle/>
          <a:p>
            <a:fld id="{78417F83-4CBA-48F2-BAD0-783AE3701E32}" type="datetimeFigureOut">
              <a:rPr lang="da-DK" smtClean="0"/>
              <a:pPr/>
              <a:t>03.05.2021</a:t>
            </a:fld>
            <a:r>
              <a:rPr lang="da-DK" dirty="0"/>
              <a:t>03-05-2021</a:t>
            </a:r>
          </a:p>
        </p:txBody>
      </p:sp>
      <p:sp>
        <p:nvSpPr>
          <p:cNvPr id="7" name="Footer Placeholder 6" hidden="1"/>
          <p:cNvSpPr>
            <a:spLocks noGrp="1"/>
          </p:cNvSpPr>
          <p:nvPr>
            <p:ph type="ftr" sz="quarter" idx="13"/>
          </p:nvPr>
        </p:nvSpPr>
        <p:spPr/>
        <p:txBody>
          <a:bodyPr/>
          <a:lstStyle/>
          <a:p>
            <a:endParaRPr lang="da-DK" dirty="0"/>
          </a:p>
        </p:txBody>
      </p:sp>
    </p:spTree>
    <p:extLst>
      <p:ext uri="{BB962C8B-B14F-4D97-AF65-F5344CB8AC3E}">
        <p14:creationId xmlns:p14="http://schemas.microsoft.com/office/powerpoint/2010/main" val="1534947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6" name="Date Placeholder 5" hidden="1"/>
          <p:cNvSpPr>
            <a:spLocks noGrp="1"/>
          </p:cNvSpPr>
          <p:nvPr>
            <p:ph type="dt" sz="half" idx="13"/>
          </p:nvPr>
        </p:nvSpPr>
        <p:spPr/>
        <p:txBody>
          <a:bodyPr/>
          <a:lstStyle/>
          <a:p>
            <a:fld id="{78417F83-4CBA-48F2-BAD0-783AE3701E32}" type="datetimeFigureOut">
              <a:rPr lang="da-DK" smtClean="0"/>
              <a:pPr/>
              <a:t>03.05.2021</a:t>
            </a:fld>
            <a:r>
              <a:rPr lang="da-DK" dirty="0"/>
              <a:t>03-05-2021</a:t>
            </a:r>
          </a:p>
        </p:txBody>
      </p:sp>
      <p:sp>
        <p:nvSpPr>
          <p:cNvPr id="8" name="Footer Placeholder 7" hidden="1"/>
          <p:cNvSpPr>
            <a:spLocks noGrp="1"/>
          </p:cNvSpPr>
          <p:nvPr>
            <p:ph type="ftr" sz="quarter" idx="14"/>
          </p:nvPr>
        </p:nvSpPr>
        <p:spPr/>
        <p:txBody>
          <a:bodyPr/>
          <a:lstStyle/>
          <a:p>
            <a:endParaRPr lang="da-DK" dirty="0"/>
          </a:p>
        </p:txBody>
      </p:sp>
      <p:sp>
        <p:nvSpPr>
          <p:cNvPr id="11" name="Text Placeholder 61"/>
          <p:cNvSpPr>
            <a:spLocks noGrp="1"/>
          </p:cNvSpPr>
          <p:nvPr>
            <p:ph type="body" sz="quarter" idx="16" hasCustomPrompt="1"/>
          </p:nvPr>
        </p:nvSpPr>
        <p:spPr>
          <a:xfrm>
            <a:off x="1845940" y="1412776"/>
            <a:ext cx="8496944"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da-DK" dirty="0"/>
              <a:t>Click to add Quote text, for next level ENTER and TAB</a:t>
            </a:r>
            <a:endParaRPr lang="da-DK"/>
          </a:p>
          <a:p>
            <a:pPr lvl="1"/>
            <a:r>
              <a:rPr lang="da-DK" dirty="0"/>
              <a:t>Second level</a:t>
            </a:r>
            <a:endParaRPr lang="da-DK"/>
          </a:p>
          <a:p>
            <a:pPr lvl="2"/>
            <a:endParaRPr lang="da-DK" dirty="0"/>
          </a:p>
        </p:txBody>
      </p:sp>
    </p:spTree>
    <p:extLst>
      <p:ext uri="{BB962C8B-B14F-4D97-AF65-F5344CB8AC3E}">
        <p14:creationId xmlns:p14="http://schemas.microsoft.com/office/powerpoint/2010/main" val="1796140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5" name="Title 1"/>
          <p:cNvSpPr>
            <a:spLocks noGrp="1"/>
          </p:cNvSpPr>
          <p:nvPr>
            <p:ph type="title"/>
          </p:nvPr>
        </p:nvSpPr>
        <p:spPr>
          <a:xfrm>
            <a:off x="315913" y="230400"/>
            <a:ext cx="11563200" cy="752400"/>
          </a:xfrm>
        </p:spPr>
        <p:txBody>
          <a:bodyPr anchor="t" anchorCtr="0"/>
          <a:lstStyle/>
          <a:p>
            <a:r>
              <a:rPr lang="da-DK" dirty="0"/>
              <a:t>Click to edit Master title style</a:t>
            </a:r>
            <a:endParaRPr lang="da-DK"/>
          </a:p>
        </p:txBody>
      </p:sp>
      <p:sp>
        <p:nvSpPr>
          <p:cNvPr id="7" name="Text Placeholder 2"/>
          <p:cNvSpPr>
            <a:spLocks noGrp="1"/>
          </p:cNvSpPr>
          <p:nvPr>
            <p:ph type="body" sz="quarter" idx="11" hasCustomPrompt="1"/>
          </p:nvPr>
        </p:nvSpPr>
        <p:spPr>
          <a:xfrm>
            <a:off x="2998068" y="1853461"/>
            <a:ext cx="6264696"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da-DK" dirty="0"/>
              <a:t>Click to add Quote text, for next level ENTER and TAB</a:t>
            </a:r>
            <a:endParaRPr lang="da-DK"/>
          </a:p>
          <a:p>
            <a:pPr lvl="1"/>
            <a:r>
              <a:rPr lang="da-DK" dirty="0"/>
              <a:t>Second level</a:t>
            </a:r>
            <a:endParaRPr lang="da-DK"/>
          </a:p>
        </p:txBody>
      </p:sp>
      <p:sp>
        <p:nvSpPr>
          <p:cNvPr id="11" name="Slide Number Placeholder 10"/>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6" name="Date Placeholder 5" hidden="1"/>
          <p:cNvSpPr>
            <a:spLocks noGrp="1"/>
          </p:cNvSpPr>
          <p:nvPr>
            <p:ph type="dt" sz="half" idx="13"/>
          </p:nvPr>
        </p:nvSpPr>
        <p:spPr/>
        <p:txBody>
          <a:bodyPr/>
          <a:lstStyle/>
          <a:p>
            <a:fld id="{78417F83-4CBA-48F2-BAD0-783AE3701E32}" type="datetimeFigureOut">
              <a:rPr lang="da-DK" smtClean="0"/>
              <a:pPr/>
              <a:t>03.05.2021</a:t>
            </a:fld>
            <a:r>
              <a:rPr lang="da-DK" dirty="0"/>
              <a:t>03-05-2021</a:t>
            </a:r>
          </a:p>
        </p:txBody>
      </p:sp>
      <p:sp>
        <p:nvSpPr>
          <p:cNvPr id="10" name="Footer Placeholder 9" hidden="1"/>
          <p:cNvSpPr>
            <a:spLocks noGrp="1"/>
          </p:cNvSpPr>
          <p:nvPr>
            <p:ph type="ftr" sz="quarter" idx="14"/>
          </p:nvPr>
        </p:nvSpPr>
        <p:spPr/>
        <p:txBody>
          <a:bodyPr/>
          <a:lstStyle/>
          <a:p>
            <a:endParaRPr lang="da-DK" dirty="0"/>
          </a:p>
        </p:txBody>
      </p:sp>
    </p:spTree>
    <p:extLst>
      <p:ext uri="{BB962C8B-B14F-4D97-AF65-F5344CB8AC3E}">
        <p14:creationId xmlns:p14="http://schemas.microsoft.com/office/powerpoint/2010/main" val="1495154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13" y="328612"/>
            <a:ext cx="11550650" cy="6213475"/>
          </a:xfrm>
        </p:spPr>
        <p:txBody>
          <a:body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8" name="Slide Number Placeholder 7"/>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6" name="Date Placeholder 5" hidden="1"/>
          <p:cNvSpPr>
            <a:spLocks noGrp="1"/>
          </p:cNvSpPr>
          <p:nvPr>
            <p:ph type="dt" sz="half" idx="13"/>
          </p:nvPr>
        </p:nvSpPr>
        <p:spPr/>
        <p:txBody>
          <a:bodyPr/>
          <a:lstStyle/>
          <a:p>
            <a:fld id="{78417F83-4CBA-48F2-BAD0-783AE3701E32}" type="datetimeFigureOut">
              <a:rPr lang="da-DK" smtClean="0"/>
              <a:pPr/>
              <a:t>03.05.2021</a:t>
            </a:fld>
            <a:r>
              <a:rPr lang="da-DK" dirty="0"/>
              <a:t>03-05-2021</a:t>
            </a:r>
          </a:p>
        </p:txBody>
      </p:sp>
      <p:sp>
        <p:nvSpPr>
          <p:cNvPr id="7" name="Footer Placeholder 6" hidden="1"/>
          <p:cNvSpPr>
            <a:spLocks noGrp="1"/>
          </p:cNvSpPr>
          <p:nvPr>
            <p:ph type="ftr" sz="quarter" idx="14"/>
          </p:nvPr>
        </p:nvSpPr>
        <p:spPr/>
        <p:txBody>
          <a:bodyPr/>
          <a:lstStyle/>
          <a:p>
            <a:endParaRPr lang="da-DK" dirty="0"/>
          </a:p>
        </p:txBody>
      </p:sp>
    </p:spTree>
    <p:extLst>
      <p:ext uri="{BB962C8B-B14F-4D97-AF65-F5344CB8AC3E}">
        <p14:creationId xmlns:p14="http://schemas.microsoft.com/office/powerpoint/2010/main" val="7815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Click to edit Master title style</a:t>
            </a:r>
            <a:endParaRPr lang="da-DK"/>
          </a:p>
        </p:txBody>
      </p:sp>
      <p:sp>
        <p:nvSpPr>
          <p:cNvPr id="6" name="TextBox 5"/>
          <p:cNvSpPr txBox="1"/>
          <p:nvPr userDrawn="1"/>
        </p:nvSpPr>
        <p:spPr>
          <a:xfrm>
            <a:off x="-2160355" y="1022476"/>
            <a:ext cx="2012649" cy="473425"/>
          </a:xfrm>
          <a:prstGeom prst="rect">
            <a:avLst/>
          </a:prstGeom>
          <a:noFill/>
        </p:spPr>
        <p:txBody>
          <a:bodyPr wrap="square" lIns="0" tIns="0" rIns="0" bIns="0" rtlCol="0">
            <a:noAutofit/>
          </a:bodyPr>
          <a:lstStyle/>
          <a:p>
            <a:pPr algn="r">
              <a:lnSpc>
                <a:spcPct val="100000"/>
              </a:lnSpc>
            </a:pPr>
            <a:r>
              <a:rPr lang="da-DK"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da-DK" sz="1000" noProof="1">
                <a:solidFill>
                  <a:schemeClr val="tx1">
                    <a:lumMod val="75000"/>
                    <a:lumOff val="25000"/>
                  </a:schemeClr>
                </a:solidFill>
              </a:rPr>
              <a:t>til AU Passata Light</a:t>
            </a:r>
            <a:endParaRPr lang="da-DK"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7" name="Date Placeholder 6" hidden="1"/>
          <p:cNvSpPr>
            <a:spLocks noGrp="1"/>
          </p:cNvSpPr>
          <p:nvPr>
            <p:ph type="dt" sz="half" idx="10"/>
          </p:nvPr>
        </p:nvSpPr>
        <p:spPr/>
        <p:txBody>
          <a:bodyPr/>
          <a:lstStyle/>
          <a:p>
            <a:fld id="{78417F83-4CBA-48F2-BAD0-783AE3701E32}" type="datetimeFigureOut">
              <a:rPr lang="da-DK" smtClean="0"/>
              <a:pPr/>
              <a:t>03.05.2021</a:t>
            </a:fld>
            <a:r>
              <a:rPr lang="da-DK" dirty="0"/>
              <a:t>03-05-2021</a:t>
            </a:r>
          </a:p>
        </p:txBody>
      </p:sp>
      <p:sp>
        <p:nvSpPr>
          <p:cNvPr id="8" name="Footer Placeholder 7" hidden="1"/>
          <p:cNvSpPr>
            <a:spLocks noGrp="1"/>
          </p:cNvSpPr>
          <p:nvPr>
            <p:ph type="ftr" sz="quarter" idx="11"/>
          </p:nvPr>
        </p:nvSpPr>
        <p:spPr/>
        <p:txBody>
          <a:bodyPr/>
          <a:lstStyle/>
          <a:p>
            <a:endParaRPr lang="da-DK"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5820" y="1340768"/>
            <a:ext cx="1224136"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2" name="Date Placeholder 1" hidden="1"/>
          <p:cNvSpPr>
            <a:spLocks noGrp="1"/>
          </p:cNvSpPr>
          <p:nvPr>
            <p:ph type="dt" sz="half" idx="10"/>
          </p:nvPr>
        </p:nvSpPr>
        <p:spPr/>
        <p:txBody>
          <a:bodyPr/>
          <a:lstStyle/>
          <a:p>
            <a:fld id="{78417F83-4CBA-48F2-BAD0-783AE3701E32}" type="datetimeFigureOut">
              <a:rPr lang="da-DK" smtClean="0"/>
              <a:pPr/>
              <a:t>03.05.2021</a:t>
            </a:fld>
            <a:r>
              <a:rPr lang="da-DK" dirty="0"/>
              <a:t>03-05-2021</a:t>
            </a:r>
          </a:p>
        </p:txBody>
      </p:sp>
      <p:sp>
        <p:nvSpPr>
          <p:cNvPr id="4" name="Footer Placeholder 3" hidden="1"/>
          <p:cNvSpPr>
            <a:spLocks noGrp="1"/>
          </p:cNvSpPr>
          <p:nvPr>
            <p:ph type="ftr" sz="quarter" idx="11"/>
          </p:nvPr>
        </p:nvSpPr>
        <p:spPr/>
        <p:txBody>
          <a:bodyPr/>
          <a:lstStyle/>
          <a:p>
            <a:endParaRPr lang="da-DK"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pic>
        <p:nvPicPr>
          <p:cNvPr id="6"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8776" y="2163364"/>
            <a:ext cx="2531272" cy="2531272"/>
          </a:xfrm>
          <a:prstGeom prst="rect">
            <a:avLst/>
          </a:prstGeom>
        </p:spPr>
      </p:pic>
      <p:sp>
        <p:nvSpPr>
          <p:cNvPr id="5" name="Date Placeholder 4" hidden="1"/>
          <p:cNvSpPr>
            <a:spLocks noGrp="1"/>
          </p:cNvSpPr>
          <p:nvPr>
            <p:ph type="dt" sz="half" idx="10"/>
          </p:nvPr>
        </p:nvSpPr>
        <p:spPr/>
        <p:txBody>
          <a:bodyPr/>
          <a:lstStyle/>
          <a:p>
            <a:fld id="{78417F83-4CBA-48F2-BAD0-783AE3701E32}" type="datetimeFigureOut">
              <a:rPr lang="da-DK" smtClean="0"/>
              <a:pPr/>
              <a:t>03.05.2021</a:t>
            </a:fld>
            <a:r>
              <a:rPr lang="da-DK" dirty="0"/>
              <a:t>03-05-2021</a:t>
            </a:r>
          </a:p>
        </p:txBody>
      </p:sp>
      <p:sp>
        <p:nvSpPr>
          <p:cNvPr id="7" name="Footer Placeholder 6" hidden="1"/>
          <p:cNvSpPr>
            <a:spLocks noGrp="1"/>
          </p:cNvSpPr>
          <p:nvPr>
            <p:ph type="ftr" sz="quarter" idx="11"/>
          </p:nvPr>
        </p:nvSpPr>
        <p:spPr/>
        <p:txBody>
          <a:bodyPr/>
          <a:lstStyle/>
          <a:p>
            <a:endParaRPr lang="da-DK" dirty="0"/>
          </a:p>
        </p:txBody>
      </p:sp>
      <p:sp>
        <p:nvSpPr>
          <p:cNvPr id="9"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da-DK" smtClean="0"/>
              <a:pPr>
                <a:defRPr/>
              </a:pPr>
              <a:t>‹#›</a:t>
            </a:fld>
            <a:endParaRPr lang="da-DK" dirty="0"/>
          </a:p>
        </p:txBody>
      </p:sp>
    </p:spTree>
    <p:extLst>
      <p:ext uri="{BB962C8B-B14F-4D97-AF65-F5344CB8AC3E}">
        <p14:creationId xmlns:p14="http://schemas.microsoft.com/office/powerpoint/2010/main" val="379744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34" name="Pladsholder til tekst 2"/>
          <p:cNvSpPr txBox="1">
            <a:spLocks/>
          </p:cNvSpPr>
          <p:nvPr userDrawn="1"/>
        </p:nvSpPr>
        <p:spPr>
          <a:xfrm>
            <a:off x="1090914" y="2098689"/>
            <a:ext cx="1274541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da-DK" sz="10000" kern="0" dirty="0">
                <a:solidFill>
                  <a:schemeClr val="accent6"/>
                </a:solidFill>
                <a:latin typeface="AU Peto" panose="040C0B07020602020301" pitchFamily="82" charset="0"/>
              </a:rPr>
              <a:t>Aarhus</a:t>
            </a:r>
            <a:endParaRPr lang="da-DK"/>
          </a:p>
        </p:txBody>
      </p:sp>
      <p:sp>
        <p:nvSpPr>
          <p:cNvPr id="6" name="Pladsholder til tekst 2"/>
          <p:cNvSpPr txBox="1">
            <a:spLocks/>
          </p:cNvSpPr>
          <p:nvPr userDrawn="1"/>
        </p:nvSpPr>
        <p:spPr>
          <a:xfrm>
            <a:off x="7439540" y="2093600"/>
            <a:ext cx="4356484"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da-DK" sz="10000" kern="0" dirty="0" err="1">
                <a:solidFill>
                  <a:schemeClr val="bg1"/>
                </a:solidFill>
                <a:latin typeface="AU Peto" panose="040C0B07020602020301" pitchFamily="82" charset="0"/>
              </a:rPr>
              <a:t>uni</a:t>
            </a:r>
            <a:endParaRPr lang="da-DK" sz="10000" kern="0" dirty="0">
              <a:solidFill>
                <a:schemeClr val="bg1"/>
              </a:solidFill>
              <a:latin typeface="AU Peto" panose="040C0B07020602020301" pitchFamily="82" charset="0"/>
            </a:endParaRPr>
          </a:p>
        </p:txBody>
      </p:sp>
      <p:sp>
        <p:nvSpPr>
          <p:cNvPr id="7" name="Pladsholder til tekst 2"/>
          <p:cNvSpPr txBox="1">
            <a:spLocks/>
          </p:cNvSpPr>
          <p:nvPr userDrawn="1"/>
        </p:nvSpPr>
        <p:spPr>
          <a:xfrm>
            <a:off x="1881492" y="3428550"/>
            <a:ext cx="928903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da-DK" sz="10000" kern="0" dirty="0" err="1">
                <a:solidFill>
                  <a:schemeClr val="bg1"/>
                </a:solidFill>
                <a:latin typeface="AU Peto" panose="040C0B07020602020301" pitchFamily="82" charset="0"/>
              </a:rPr>
              <a:t>versiet</a:t>
            </a:r>
            <a:endParaRPr lang="da-DK" sz="10000" dirty="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78417F83-4CBA-48F2-BAD0-783AE3701E32}" type="datetimeFigureOut">
              <a:rPr lang="da-DK" smtClean="0"/>
              <a:pPr/>
              <a:t>03.05.2021</a:t>
            </a:fld>
            <a:r>
              <a:rPr lang="da-DK" dirty="0"/>
              <a:t>03-05-2021</a:t>
            </a:r>
          </a:p>
        </p:txBody>
      </p:sp>
      <p:sp>
        <p:nvSpPr>
          <p:cNvPr id="9" name="Footer Placeholder 6" hidden="1"/>
          <p:cNvSpPr>
            <a:spLocks noGrp="1"/>
          </p:cNvSpPr>
          <p:nvPr>
            <p:ph type="ftr" sz="quarter" idx="11"/>
          </p:nvPr>
        </p:nvSpPr>
        <p:spPr>
          <a:xfrm>
            <a:off x="0" y="7020000"/>
            <a:ext cx="0" cy="0"/>
          </a:xfrm>
        </p:spPr>
        <p:txBody>
          <a:bodyPr/>
          <a:lstStyle/>
          <a:p>
            <a:endParaRPr lang="da-DK"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da-DK" smtClean="0"/>
              <a:pPr>
                <a:defRPr/>
              </a:pPr>
              <a:t>‹#›</a:t>
            </a:fld>
            <a:endParaRPr lang="da-DK" dirty="0"/>
          </a:p>
        </p:txBody>
      </p:sp>
    </p:spTree>
    <p:extLst>
      <p:ext uri="{BB962C8B-B14F-4D97-AF65-F5344CB8AC3E}">
        <p14:creationId xmlns:p14="http://schemas.microsoft.com/office/powerpoint/2010/main" val="926240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p:spTree>
      <p:nvGrpSpPr>
        <p:cNvPr id="1" name=""/>
        <p:cNvGrpSpPr/>
        <p:nvPr/>
      </p:nvGrpSpPr>
      <p:grpSpPr>
        <a:xfrm>
          <a:off x="0" y="0"/>
          <a:ext cx="0" cy="0"/>
          <a:chOff x="0" y="0"/>
          <a:chExt cx="0" cy="0"/>
        </a:xfrm>
      </p:grpSpPr>
      <p:sp>
        <p:nvSpPr>
          <p:cNvPr id="21"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19" name="White Top Rectangle"/>
          <p:cNvSpPr>
            <a:spLocks noChangeArrowheads="1"/>
          </p:cNvSpPr>
          <p:nvPr userDrawn="1"/>
        </p:nvSpPr>
        <p:spPr bwMode="auto">
          <a:xfrm>
            <a:off x="985838" y="3443622"/>
            <a:ext cx="648000" cy="46800"/>
          </a:xfrm>
          <a:prstGeom prst="rect">
            <a:avLst/>
          </a:prstGeom>
          <a:solidFill>
            <a:schemeClr val="bg1"/>
          </a:solidFill>
          <a:ln w="9525">
            <a:noFill/>
            <a:miter lim="800000"/>
            <a:headEnd/>
            <a:tailEnd/>
          </a:ln>
          <a:effectLst/>
        </p:spPr>
        <p:txBody>
          <a:bodyPr wrap="none" anchor="ctr"/>
          <a:lstStyle/>
          <a:p>
            <a:pPr>
              <a:defRPr/>
            </a:pPr>
            <a:endParaRPr lang="da-DK" sz="4799" dirty="0"/>
          </a:p>
        </p:txBody>
      </p:sp>
      <p:sp>
        <p:nvSpPr>
          <p:cNvPr id="34819" name="Title 1"/>
          <p:cNvSpPr>
            <a:spLocks noGrp="1" noChangeArrowheads="1"/>
          </p:cNvSpPr>
          <p:nvPr>
            <p:ph type="ctrTitle"/>
          </p:nvPr>
        </p:nvSpPr>
        <p:spPr>
          <a:xfrm>
            <a:off x="981844" y="1520315"/>
            <a:ext cx="9543307" cy="1779553"/>
          </a:xfrm>
        </p:spPr>
        <p:txBody>
          <a:bodyPr wrap="square" anchor="b" anchorCtr="0">
            <a:noAutofit/>
          </a:bodyPr>
          <a:lstStyle>
            <a:lvl1pPr>
              <a:lnSpc>
                <a:spcPct val="90000"/>
              </a:lnSpc>
              <a:defRPr sz="6000" baseline="0">
                <a:solidFill>
                  <a:schemeClr val="bg1"/>
                </a:solidFill>
                <a:latin typeface="AU Passata Light" panose="020B0303030902030804" pitchFamily="34" charset="0"/>
              </a:defRPr>
            </a:lvl1pPr>
          </a:lstStyle>
          <a:p>
            <a:r>
              <a:rPr lang="da-DK" dirty="0"/>
              <a:t>Click to edit Master title style</a:t>
            </a:r>
            <a:endParaRPr lang="da-DK"/>
          </a:p>
        </p:txBody>
      </p:sp>
      <p:sp>
        <p:nvSpPr>
          <p:cNvPr id="4" name="Text Placeholder 3"/>
          <p:cNvSpPr>
            <a:spLocks noGrp="1"/>
          </p:cNvSpPr>
          <p:nvPr>
            <p:ph type="body" sz="quarter" idx="11"/>
          </p:nvPr>
        </p:nvSpPr>
        <p:spPr>
          <a:xfrm>
            <a:off x="985838" y="3715431"/>
            <a:ext cx="7161212" cy="1746085"/>
          </a:xfrm>
        </p:spPr>
        <p:txBody>
          <a:bodyPr/>
          <a:lstStyle>
            <a:lvl1pPr marL="0" indent="0">
              <a:lnSpc>
                <a:spcPct val="101000"/>
              </a:lnSpc>
              <a:buFontTx/>
              <a:buNone/>
              <a:defRPr sz="27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Click to edit Master text styles</a:t>
            </a:r>
            <a:endParaRPr lang="da-DK"/>
          </a:p>
        </p:txBody>
      </p:sp>
      <p:sp>
        <p:nvSpPr>
          <p:cNvPr id="22" name="TextBox 21"/>
          <p:cNvSpPr txBox="1"/>
          <p:nvPr userDrawn="1"/>
        </p:nvSpPr>
        <p:spPr>
          <a:xfrm>
            <a:off x="-2160355" y="2132856"/>
            <a:ext cx="2012649" cy="738664"/>
          </a:xfrm>
          <a:prstGeom prst="rect">
            <a:avLst/>
          </a:prstGeom>
          <a:noFill/>
        </p:spPr>
        <p:txBody>
          <a:bodyPr wrap="square" lIns="0" tIns="0" rIns="0" bIns="0" rtlCol="0">
            <a:noAutofit/>
          </a:bodyPr>
          <a:lstStyle/>
          <a:p>
            <a:pPr algn="r">
              <a:lnSpc>
                <a:spcPct val="100000"/>
              </a:lnSpc>
            </a:pPr>
            <a:r>
              <a:rPr lang="da-DK"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da-DK" sz="1000" noProof="1">
                <a:solidFill>
                  <a:schemeClr val="tx1">
                    <a:lumMod val="75000"/>
                    <a:lumOff val="25000"/>
                  </a:schemeClr>
                </a:solidFill>
              </a:rPr>
              <a:t>til AU Passata bold</a:t>
            </a:r>
            <a:endParaRPr lang="da-DK" sz="4799" dirty="0"/>
          </a:p>
        </p:txBody>
      </p:sp>
      <p:sp>
        <p:nvSpPr>
          <p:cNvPr id="38"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AU Passata Light" pitchFamily="34" charset="0"/>
              </a:rPr>
              <a:t>
Aarhus Universitet</a:t>
            </a:r>
          </a:p>
        </p:txBody>
      </p:sp>
      <p:sp>
        <p:nvSpPr>
          <p:cNvPr id="43"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AU Passata" pitchFamily="34" charset="0"/>
              </a:rPr>
              <a:t>
Institut for Virksomhedsledelse</a:t>
            </a:r>
          </a:p>
        </p:txBody>
      </p:sp>
      <p:sp>
        <p:nvSpPr>
          <p:cNvPr id="40"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bg1"/>
              </a:solidFill>
              <a:latin typeface="+mn-lt"/>
            </a:endParaRP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527632701" name="SecondaryLogo"/>
          <p:cNvPicPr>
            <a:picLocks noChangeAspect="1"/>
          </p:cNvPicPr>
          <p:nvPr/>
        </p:nvPicPr>
        <p:blipFill>
          <a:blip r:embed="rId3"/>
          <a:stretch>
            <a:fillRect/>
          </a:stretch>
        </p:blipFill>
        <p:spPr>
          <a:xfrm>
            <a:off x="10206000" y="5997600"/>
            <a:ext cx="1740091" cy="558000"/>
          </a:xfrm>
          <a:prstGeom prst="rect">
            <a:avLst/>
          </a:prstGeom>
        </p:spPr>
      </p:pic>
      <p:sp>
        <p:nvSpPr>
          <p:cNvPr id="5" name="Slide Number Placeholder 4"/>
          <p:cNvSpPr>
            <a:spLocks noGrp="1"/>
          </p:cNvSpPr>
          <p:nvPr>
            <p:ph type="sldNum" sz="quarter" idx="14"/>
          </p:nvPr>
        </p:nvSpPr>
        <p:spPr>
          <a:xfrm>
            <a:off x="11807992" y="6581497"/>
            <a:ext cx="252000" cy="153888"/>
          </a:xfrm>
        </p:spPr>
        <p:txBody>
          <a:bodyPr/>
          <a:lstStyle>
            <a:lvl1pPr>
              <a:defRPr>
                <a:solidFill>
                  <a:schemeClr val="bg1"/>
                </a:solidFill>
              </a:defRPr>
            </a:lvl1pPr>
          </a:lstStyle>
          <a:p>
            <a:pPr>
              <a:defRPr/>
            </a:pPr>
            <a:fld id="{E90C1E0A-682D-40DC-B1EA-26C007FDC330}" type="slidenum">
              <a:rPr lang="da-DK" smtClean="0"/>
              <a:pPr>
                <a:defRPr/>
              </a:pPr>
              <a:t>‹#›</a:t>
            </a:fld>
            <a:endParaRPr lang="da-DK" dirty="0"/>
          </a:p>
        </p:txBody>
      </p:sp>
      <p:sp>
        <p:nvSpPr>
          <p:cNvPr id="2" name="Date Placeholder 1" hidden="1"/>
          <p:cNvSpPr>
            <a:spLocks noGrp="1"/>
          </p:cNvSpPr>
          <p:nvPr>
            <p:ph type="dt" sz="half" idx="12"/>
          </p:nvPr>
        </p:nvSpPr>
        <p:spPr/>
        <p:txBody>
          <a:bodyPr/>
          <a:lstStyle/>
          <a:p>
            <a:fld id="{78417F83-4CBA-48F2-BAD0-783AE3701E32}" type="datetimeFigureOut">
              <a:rPr lang="da-DK" smtClean="0"/>
              <a:pPr/>
              <a:t>03.05.2021</a:t>
            </a:fld>
            <a:r>
              <a:rPr lang="da-DK" dirty="0"/>
              <a:t>03-05-2021</a:t>
            </a:r>
          </a:p>
        </p:txBody>
      </p:sp>
      <p:sp>
        <p:nvSpPr>
          <p:cNvPr id="3" name="Footer Placeholder 2" hidden="1"/>
          <p:cNvSpPr>
            <a:spLocks noGrp="1"/>
          </p:cNvSpPr>
          <p:nvPr>
            <p:ph type="ftr" sz="quarter" idx="13"/>
          </p:nvPr>
        </p:nvSpPr>
        <p:spPr/>
        <p:txBody>
          <a:bodyPr/>
          <a:lstStyle/>
          <a:p>
            <a:endParaRPr lang="da-DK" dirty="0"/>
          </a:p>
        </p:txBody>
      </p:sp>
      <p:sp>
        <p:nvSpPr>
          <p:cNvPr id="20" name="Date_DateCustomA">
            <a:extLst>
              <a:ext uri="{FF2B5EF4-FFF2-40B4-BE49-F238E27FC236}">
                <a16:creationId xmlns:a16="http://schemas.microsoft.com/office/drawing/2014/main" id="{09CB48C2-38F8-3D44-A794-1A3FF22B9963}"/>
              </a:ext>
            </a:extLst>
          </p:cNvPr>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a:solidFill>
                  <a:schemeClr val="bg1"/>
                </a:solidFill>
                <a:latin typeface="+mn-lt"/>
              </a:rPr>
              <a:t>May  2021</a:t>
            </a:r>
          </a:p>
        </p:txBody>
      </p:sp>
      <p:sp>
        <p:nvSpPr>
          <p:cNvPr id="24" name="USR_Title">
            <a:extLst>
              <a:ext uri="{FF2B5EF4-FFF2-40B4-BE49-F238E27FC236}">
                <a16:creationId xmlns:a16="http://schemas.microsoft.com/office/drawing/2014/main" id="{EFE0407F-C29F-B94B-B794-6E29859541B5}"/>
              </a:ext>
            </a:extLst>
          </p:cNvPr>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cap="all" baseline="0" dirty="0">
                <a:solidFill>
                  <a:schemeClr val="bg1"/>
                </a:solidFill>
                <a:latin typeface="+mn-lt"/>
              </a:rPr>
              <a:t>Center for hybrid </a:t>
            </a:r>
            <a:r>
              <a:rPr lang="da-DK" sz="700" b="0" cap="all" baseline="0" dirty="0" err="1">
                <a:solidFill>
                  <a:schemeClr val="bg1"/>
                </a:solidFill>
                <a:latin typeface="+mn-lt"/>
              </a:rPr>
              <a:t>intelligence</a:t>
            </a:r>
            <a:endParaRPr lang="da-DK" sz="700" b="0" cap="all" baseline="0" dirty="0">
              <a:solidFill>
                <a:schemeClr val="bg1"/>
              </a:solidFill>
              <a:latin typeface="+mn-lt"/>
            </a:endParaRPr>
          </a:p>
        </p:txBody>
      </p:sp>
      <p:pic>
        <p:nvPicPr>
          <p:cNvPr id="25" name="Billede streg">
            <a:extLst>
              <a:ext uri="{FF2B5EF4-FFF2-40B4-BE49-F238E27FC236}">
                <a16:creationId xmlns:a16="http://schemas.microsoft.com/office/drawing/2014/main" id="{93DBFFAA-E928-404C-B041-1BCFEF36DFC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Tree>
    <p:extLst>
      <p:ext uri="{BB962C8B-B14F-4D97-AF65-F5344CB8AC3E}">
        <p14:creationId xmlns:p14="http://schemas.microsoft.com/office/powerpoint/2010/main" val="1127008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5" name="LAN_AUWBreak"/>
          <p:cNvSpPr/>
          <p:nvPr userDrawn="1"/>
        </p:nvSpPr>
        <p:spPr bwMode="auto">
          <a:xfrm>
            <a:off x="6022613" y="2804400"/>
            <a:ext cx="65" cy="757567"/>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4000" b="0" i="0" u="none" strike="noStrike" cap="all" normalizeH="0" baseline="0" noProof="1">
                <a:ln>
                  <a:noFill/>
                </a:ln>
                <a:solidFill>
                  <a:schemeClr val="bg1"/>
                </a:solidFill>
                <a:effectLst/>
                <a:latin typeface="AU Passata" pitchFamily="34" charset="0"/>
              </a:rPr>
              <a:t>Aarhus 
Universitet</a:t>
            </a:r>
          </a:p>
        </p:txBody>
      </p:sp>
      <p:pic>
        <p:nvPicPr>
          <p:cNvPr id="6" name="Logo whit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8268" y="2864711"/>
            <a:ext cx="222840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da-DK" smtClean="0"/>
              <a:pPr/>
              <a:t>03.05.2021</a:t>
            </a:fld>
            <a:r>
              <a:rPr lang="da-DK" dirty="0"/>
              <a:t>03-05-2021</a:t>
            </a:r>
          </a:p>
        </p:txBody>
      </p:sp>
      <p:sp>
        <p:nvSpPr>
          <p:cNvPr id="9" name="Footer Placeholder 6" hidden="1"/>
          <p:cNvSpPr>
            <a:spLocks noGrp="1"/>
          </p:cNvSpPr>
          <p:nvPr>
            <p:ph type="ftr" sz="quarter" idx="11"/>
          </p:nvPr>
        </p:nvSpPr>
        <p:spPr>
          <a:xfrm>
            <a:off x="0" y="7020000"/>
            <a:ext cx="0" cy="0"/>
          </a:xfrm>
        </p:spPr>
        <p:txBody>
          <a:bodyPr/>
          <a:lstStyle/>
          <a:p>
            <a:endParaRPr lang="da-DK"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da-DK" smtClean="0"/>
              <a:pPr>
                <a:defRPr/>
              </a:pPr>
              <a:t>‹#›</a:t>
            </a:fld>
            <a:endParaRPr lang="da-DK" dirty="0"/>
          </a:p>
        </p:txBody>
      </p:sp>
    </p:spTree>
    <p:extLst>
      <p:ext uri="{BB962C8B-B14F-4D97-AF65-F5344CB8AC3E}">
        <p14:creationId xmlns:p14="http://schemas.microsoft.com/office/powerpoint/2010/main" val="4128896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B199-01FB-D542-9B99-F5EB3B9B22DA}"/>
              </a:ext>
            </a:extLst>
          </p:cNvPr>
          <p:cNvSpPr>
            <a:spLocks noGrp="1"/>
          </p:cNvSpPr>
          <p:nvPr>
            <p:ph type="title"/>
          </p:nvPr>
        </p:nvSpPr>
        <p:spPr>
          <a:xfrm>
            <a:off x="839569" y="365126"/>
            <a:ext cx="10512862" cy="1325563"/>
          </a:xfrm>
        </p:spPr>
        <p:txBody>
          <a:bodyPr/>
          <a:lstStyle/>
          <a:p>
            <a:r>
              <a:rPr lang="en-GB"/>
              <a:t>Click to edit Master title style</a:t>
            </a:r>
            <a:endParaRPr lang="de-DE"/>
          </a:p>
        </p:txBody>
      </p:sp>
      <p:sp>
        <p:nvSpPr>
          <p:cNvPr id="3" name="Text Placeholder 2">
            <a:extLst>
              <a:ext uri="{FF2B5EF4-FFF2-40B4-BE49-F238E27FC236}">
                <a16:creationId xmlns:a16="http://schemas.microsoft.com/office/drawing/2014/main" id="{723E2A87-CE18-F14F-9F48-DF15D6BC9DE8}"/>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74D2E2C-D759-5342-A063-844D05C43B78}"/>
              </a:ext>
            </a:extLst>
          </p:cNvPr>
          <p:cNvSpPr>
            <a:spLocks noGrp="1"/>
          </p:cNvSpPr>
          <p:nvPr>
            <p:ph sz="half" idx="2"/>
          </p:nvPr>
        </p:nvSpPr>
        <p:spPr>
          <a:xfrm>
            <a:off x="839570" y="2505075"/>
            <a:ext cx="5156444"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5" name="Text Placeholder 4">
            <a:extLst>
              <a:ext uri="{FF2B5EF4-FFF2-40B4-BE49-F238E27FC236}">
                <a16:creationId xmlns:a16="http://schemas.microsoft.com/office/drawing/2014/main" id="{B29795E3-6650-914B-9F6F-021C1C1E19E8}"/>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E33ADA6-24BD-D34C-B625-3308D4D75A5B}"/>
              </a:ext>
            </a:extLst>
          </p:cNvPr>
          <p:cNvSpPr>
            <a:spLocks noGrp="1"/>
          </p:cNvSpPr>
          <p:nvPr>
            <p:ph sz="quarter" idx="4"/>
          </p:nvPr>
        </p:nvSpPr>
        <p:spPr>
          <a:xfrm>
            <a:off x="6170593" y="2505075"/>
            <a:ext cx="518183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7" name="Date Placeholder 6">
            <a:extLst>
              <a:ext uri="{FF2B5EF4-FFF2-40B4-BE49-F238E27FC236}">
                <a16:creationId xmlns:a16="http://schemas.microsoft.com/office/drawing/2014/main" id="{A6A5415E-AD4C-B54D-A0DA-153371B9460E}"/>
              </a:ext>
            </a:extLst>
          </p:cNvPr>
          <p:cNvSpPr>
            <a:spLocks noGrp="1"/>
          </p:cNvSpPr>
          <p:nvPr>
            <p:ph type="dt" sz="half" idx="10"/>
          </p:nvPr>
        </p:nvSpPr>
        <p:spPr/>
        <p:txBody>
          <a:bodyPr/>
          <a:lstStyle/>
          <a:p>
            <a:fld id="{64B26858-E8C0-4C48-885F-CDC682789A1B}" type="datetimeFigureOut">
              <a:rPr lang="de-DE" smtClean="0"/>
              <a:t>03.05.21</a:t>
            </a:fld>
            <a:endParaRPr lang="de-DE"/>
          </a:p>
        </p:txBody>
      </p:sp>
      <p:sp>
        <p:nvSpPr>
          <p:cNvPr id="8" name="Footer Placeholder 7">
            <a:extLst>
              <a:ext uri="{FF2B5EF4-FFF2-40B4-BE49-F238E27FC236}">
                <a16:creationId xmlns:a16="http://schemas.microsoft.com/office/drawing/2014/main" id="{93502910-A960-5B45-B9F1-ABE8259DA2D9}"/>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A880F5EA-06DD-5A4C-94A8-87FB2E448527}"/>
              </a:ext>
            </a:extLst>
          </p:cNvPr>
          <p:cNvSpPr>
            <a:spLocks noGrp="1"/>
          </p:cNvSpPr>
          <p:nvPr>
            <p:ph type="sldNum" sz="quarter" idx="12"/>
          </p:nvPr>
        </p:nvSpPr>
        <p:spPr/>
        <p:txBody>
          <a:bodyPr/>
          <a:lstStyle/>
          <a:p>
            <a:fld id="{E4DF9125-724B-9348-8353-6ACCF1E668B0}" type="slidenum">
              <a:rPr lang="de-DE" smtClean="0"/>
              <a:t>‹#›</a:t>
            </a:fld>
            <a:endParaRPr lang="de-DE"/>
          </a:p>
        </p:txBody>
      </p:sp>
    </p:spTree>
    <p:extLst>
      <p:ext uri="{BB962C8B-B14F-4D97-AF65-F5344CB8AC3E}">
        <p14:creationId xmlns:p14="http://schemas.microsoft.com/office/powerpoint/2010/main" val="2963360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o picture">
    <p:spTree>
      <p:nvGrpSpPr>
        <p:cNvPr id="1" name=""/>
        <p:cNvGrpSpPr/>
        <p:nvPr/>
      </p:nvGrpSpPr>
      <p:grpSpPr>
        <a:xfrm>
          <a:off x="0" y="0"/>
          <a:ext cx="0" cy="0"/>
          <a:chOff x="0" y="0"/>
          <a:chExt cx="0" cy="0"/>
        </a:xfrm>
      </p:grpSpPr>
      <p:sp>
        <p:nvSpPr>
          <p:cNvPr id="22"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da-DK" dirty="0"/>
              <a:t>Click to edit Master title style</a:t>
            </a:r>
            <a:endParaRPr lang="da-DK"/>
          </a:p>
        </p:txBody>
      </p:sp>
      <p:sp>
        <p:nvSpPr>
          <p:cNvPr id="14" name="TextBox 13"/>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da-DK" sz="1000" baseline="0" noProof="1">
                <a:solidFill>
                  <a:schemeClr val="tx1">
                    <a:lumMod val="75000"/>
                    <a:lumOff val="25000"/>
                  </a:schemeClr>
                </a:solidFill>
              </a:rPr>
              <a:t>Ændr 2. linje eller ord til</a:t>
            </a:r>
            <a:endParaRPr lang="da-DK"/>
          </a:p>
          <a:p>
            <a:pPr algn="r">
              <a:lnSpc>
                <a:spcPct val="100000"/>
              </a:lnSpc>
            </a:pPr>
            <a:r>
              <a:rPr lang="da-DK" sz="1000" noProof="1">
                <a:solidFill>
                  <a:schemeClr val="tx1">
                    <a:lumMod val="75000"/>
                    <a:lumOff val="25000"/>
                  </a:schemeClr>
                </a:solidFill>
              </a:rPr>
              <a:t>AU Passata Bold</a:t>
            </a:r>
            <a:endParaRPr lang="da-DK" sz="4799" dirty="0"/>
          </a:p>
        </p:txBody>
      </p:sp>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AU Passata Light" pitchFamily="34" charset="0"/>
              </a:rPr>
              <a:t>
Aarhus Universitet</a:t>
            </a:r>
          </a:p>
        </p:txBody>
      </p:sp>
      <p:sp>
        <p:nvSpPr>
          <p:cNvPr id="30"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AU Passata" pitchFamily="34" charset="0"/>
              </a:rPr>
              <a:t>
Institut for Virksomhedsledelse</a:t>
            </a:r>
          </a:p>
        </p:txBody>
      </p:sp>
      <p:sp>
        <p:nvSpPr>
          <p:cNvPr id="27"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bg1"/>
              </a:solidFill>
              <a:latin typeface="+mn-lt"/>
            </a:endParaRP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1466967715" name="SecondaryLogo"/>
          <p:cNvPicPr>
            <a:picLocks noChangeAspect="1"/>
          </p:cNvPicPr>
          <p:nvPr/>
        </p:nvPicPr>
        <p:blipFill>
          <a:blip r:embed="rId3"/>
          <a:stretch>
            <a:fillRect/>
          </a:stretch>
        </p:blipFill>
        <p:spPr>
          <a:xfrm>
            <a:off x="10206000" y="5997600"/>
            <a:ext cx="1740091" cy="558000"/>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da-DK" smtClean="0"/>
              <a:pPr>
                <a:defRPr/>
              </a:pPr>
              <a:t>‹#›</a:t>
            </a:fld>
            <a:endParaRPr lang="da-DK" dirty="0"/>
          </a:p>
        </p:txBody>
      </p:sp>
      <p:sp>
        <p:nvSpPr>
          <p:cNvPr id="2" name="Date Placeholder 1" hidden="1"/>
          <p:cNvSpPr>
            <a:spLocks noGrp="1"/>
          </p:cNvSpPr>
          <p:nvPr>
            <p:ph type="dt" sz="half" idx="10"/>
          </p:nvPr>
        </p:nvSpPr>
        <p:spPr/>
        <p:txBody>
          <a:bodyPr/>
          <a:lstStyle/>
          <a:p>
            <a:fld id="{78417F83-4CBA-48F2-BAD0-783AE3701E32}" type="datetimeFigureOut">
              <a:rPr lang="da-DK" smtClean="0"/>
              <a:pPr/>
              <a:t>03.05.2021</a:t>
            </a:fld>
            <a:r>
              <a:rPr lang="da-DK" dirty="0"/>
              <a:t>03-05-2021</a:t>
            </a:r>
          </a:p>
        </p:txBody>
      </p:sp>
      <p:sp>
        <p:nvSpPr>
          <p:cNvPr id="3" name="Footer Placeholder 2" hidden="1"/>
          <p:cNvSpPr>
            <a:spLocks noGrp="1"/>
          </p:cNvSpPr>
          <p:nvPr>
            <p:ph type="ftr" sz="quarter" idx="11"/>
          </p:nvPr>
        </p:nvSpPr>
        <p:spPr/>
        <p:txBody>
          <a:bodyPr/>
          <a:lstStyle/>
          <a:p>
            <a:endParaRPr lang="da-DK" dirty="0"/>
          </a:p>
        </p:txBody>
      </p:sp>
      <p:sp>
        <p:nvSpPr>
          <p:cNvPr id="18" name="Date_DateCustomA">
            <a:extLst>
              <a:ext uri="{FF2B5EF4-FFF2-40B4-BE49-F238E27FC236}">
                <a16:creationId xmlns:a16="http://schemas.microsoft.com/office/drawing/2014/main" id="{84656C27-FACC-FB4B-AA7D-0EE6716AA101}"/>
              </a:ext>
            </a:extLst>
          </p:cNvPr>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a:solidFill>
                  <a:schemeClr val="bg1"/>
                </a:solidFill>
                <a:latin typeface="+mn-lt"/>
              </a:rPr>
              <a:t>May  2021</a:t>
            </a:r>
          </a:p>
        </p:txBody>
      </p:sp>
      <p:sp>
        <p:nvSpPr>
          <p:cNvPr id="19" name="USR_Title">
            <a:extLst>
              <a:ext uri="{FF2B5EF4-FFF2-40B4-BE49-F238E27FC236}">
                <a16:creationId xmlns:a16="http://schemas.microsoft.com/office/drawing/2014/main" id="{5E5EA590-17B8-2043-9630-99F5E758BB4D}"/>
              </a:ext>
            </a:extLst>
          </p:cNvPr>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cap="all" baseline="0" dirty="0">
                <a:solidFill>
                  <a:schemeClr val="bg1"/>
                </a:solidFill>
                <a:latin typeface="+mn-lt"/>
              </a:rPr>
              <a:t>Center for hybrid </a:t>
            </a:r>
            <a:r>
              <a:rPr lang="da-DK" sz="700" b="0" cap="all" baseline="0" dirty="0" err="1">
                <a:solidFill>
                  <a:schemeClr val="bg1"/>
                </a:solidFill>
                <a:latin typeface="+mn-lt"/>
              </a:rPr>
              <a:t>intelligence</a:t>
            </a:r>
            <a:endParaRPr lang="da-DK" sz="700" b="0" cap="all" baseline="0" dirty="0">
              <a:solidFill>
                <a:schemeClr val="bg1"/>
              </a:solidFill>
              <a:latin typeface="+mn-lt"/>
            </a:endParaRPr>
          </a:p>
        </p:txBody>
      </p:sp>
      <p:pic>
        <p:nvPicPr>
          <p:cNvPr id="20" name="Billede streg">
            <a:extLst>
              <a:ext uri="{FF2B5EF4-FFF2-40B4-BE49-F238E27FC236}">
                <a16:creationId xmlns:a16="http://schemas.microsoft.com/office/drawing/2014/main" id="{1AE71678-4B86-F043-80BA-6E5D8A784A0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Tree>
    <p:extLst>
      <p:ext uri="{BB962C8B-B14F-4D97-AF65-F5344CB8AC3E}">
        <p14:creationId xmlns:p14="http://schemas.microsoft.com/office/powerpoint/2010/main" val="20073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da-DK" dirty="0"/>
              <a:t>Click to edit Master title style</a:t>
            </a:r>
            <a:endParaRPr lang="da-DK"/>
          </a:p>
        </p:txBody>
      </p:sp>
      <p:sp>
        <p:nvSpPr>
          <p:cNvPr id="3" name="Content Placeholder 2"/>
          <p:cNvSpPr>
            <a:spLocks noGrp="1"/>
          </p:cNvSpPr>
          <p:nvPr>
            <p:ph idx="1"/>
          </p:nvPr>
        </p:nvSpPr>
        <p:spPr>
          <a:xfrm>
            <a:off x="985838" y="1960079"/>
            <a:ext cx="10220325" cy="3937484"/>
          </a:xfrm>
        </p:spPr>
        <p:txBody>
          <a:bodyPr/>
          <a:lstStyle>
            <a:lvl1pPr marL="0" indent="0">
              <a:buFont typeface="Calibri" panose="020F0502020204030204" pitchFamily="34" charset="0"/>
              <a:buChar char="​"/>
              <a:defRPr/>
            </a:lvl1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5" name="TextBox 4"/>
          <p:cNvSpPr txBox="1"/>
          <p:nvPr userDrawn="1"/>
        </p:nvSpPr>
        <p:spPr>
          <a:xfrm>
            <a:off x="-1973598" y="340161"/>
            <a:ext cx="1825892" cy="461665"/>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to</a:t>
            </a:r>
            <a:r>
              <a:rPr lang="da-DK" sz="1000" baseline="0" noProof="1">
                <a:solidFill>
                  <a:schemeClr val="tx1">
                    <a:lumMod val="75000"/>
                    <a:lumOff val="25000"/>
                  </a:schemeClr>
                </a:solidFill>
              </a:rPr>
              <a:t> linjer </a:t>
            </a:r>
            <a:endParaRPr lang="da-DK"/>
          </a:p>
          <a:p>
            <a:pPr algn="r">
              <a:lnSpc>
                <a:spcPct val="100000"/>
              </a:lnSpc>
            </a:pPr>
            <a:r>
              <a:rPr lang="da-DK" sz="1000" baseline="0" noProof="1">
                <a:solidFill>
                  <a:schemeClr val="tx1">
                    <a:lumMod val="75000"/>
                    <a:lumOff val="25000"/>
                  </a:schemeClr>
                </a:solidFill>
              </a:rPr>
              <a:t>ændr 2. linje til</a:t>
            </a:r>
            <a:endParaRPr lang="da-DK"/>
          </a:p>
          <a:p>
            <a:pPr algn="r">
              <a:lnSpc>
                <a:spcPct val="100000"/>
              </a:lnSpc>
            </a:pPr>
            <a:r>
              <a:rPr lang="da-DK" sz="1000" noProof="1">
                <a:solidFill>
                  <a:schemeClr val="tx1">
                    <a:lumMod val="75000"/>
                    <a:lumOff val="25000"/>
                  </a:schemeClr>
                </a:solidFill>
              </a:rPr>
              <a:t>AU Passata Bold</a:t>
            </a:r>
            <a:endParaRPr lang="da-DK"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7" name="Date Placeholder 6" hidden="1"/>
          <p:cNvSpPr>
            <a:spLocks noGrp="1"/>
          </p:cNvSpPr>
          <p:nvPr>
            <p:ph type="dt" sz="half" idx="10"/>
          </p:nvPr>
        </p:nvSpPr>
        <p:spPr/>
        <p:txBody>
          <a:bodyPr/>
          <a:lstStyle/>
          <a:p>
            <a:fld id="{78417F83-4CBA-48F2-BAD0-783AE3701E32}" type="datetimeFigureOut">
              <a:rPr lang="da-DK" smtClean="0"/>
              <a:pPr/>
              <a:t>03.05.2021</a:t>
            </a:fld>
            <a:r>
              <a:rPr lang="da-DK" dirty="0"/>
              <a:t>03-05-2021</a:t>
            </a:r>
          </a:p>
        </p:txBody>
      </p:sp>
      <p:sp>
        <p:nvSpPr>
          <p:cNvPr id="8" name="Footer Placeholder 7" hidden="1"/>
          <p:cNvSpPr>
            <a:spLocks noGrp="1"/>
          </p:cNvSpPr>
          <p:nvPr>
            <p:ph type="ftr" sz="quarter" idx="11"/>
          </p:nvPr>
        </p:nvSpPr>
        <p:spPr/>
        <p:txBody>
          <a:bodyPr/>
          <a:lstStyle/>
          <a:p>
            <a:endParaRPr lang="da-DK"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3200"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4" name="Title 1"/>
          <p:cNvSpPr>
            <a:spLocks noGrp="1"/>
          </p:cNvSpPr>
          <p:nvPr>
            <p:ph type="title"/>
          </p:nvPr>
        </p:nvSpPr>
        <p:spPr>
          <a:xfrm>
            <a:off x="315913" y="228627"/>
            <a:ext cx="11556000" cy="752101"/>
          </a:xfrm>
        </p:spPr>
        <p:txBody>
          <a:bodyPr anchor="t" anchorCtr="0"/>
          <a:lstStyle/>
          <a:p>
            <a:r>
              <a:rPr lang="da-DK" dirty="0"/>
              <a:t>Click to edit Master title style</a:t>
            </a:r>
            <a:endParaRPr lang="da-DK"/>
          </a:p>
        </p:txBody>
      </p:sp>
      <p:sp>
        <p:nvSpPr>
          <p:cNvPr id="3" name="Content Placeholder 2"/>
          <p:cNvSpPr>
            <a:spLocks noGrp="1"/>
          </p:cNvSpPr>
          <p:nvPr>
            <p:ph idx="1"/>
          </p:nvPr>
        </p:nvSpPr>
        <p:spPr>
          <a:xfrm>
            <a:off x="985838" y="1373021"/>
            <a:ext cx="10220325" cy="4521366"/>
          </a:xfrm>
        </p:spPr>
        <p:txBody>
          <a:bodyPr/>
          <a:lstStyle>
            <a:lvl1pPr marL="0" indent="0">
              <a:buFont typeface="Calibri" panose="020F0502020204030204" pitchFamily="34" charset="0"/>
              <a:buChar char="​"/>
              <a:defRPr/>
            </a:lvl1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18" name="TextBox 17"/>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én linje</a:t>
            </a:r>
            <a:endParaRPr lang="da-DK"/>
          </a:p>
          <a:p>
            <a:pPr algn="r">
              <a:lnSpc>
                <a:spcPct val="100000"/>
              </a:lnSpc>
            </a:pPr>
            <a:r>
              <a:rPr lang="da-DK" sz="1000" noProof="1">
                <a:solidFill>
                  <a:schemeClr val="tx1">
                    <a:lumMod val="75000"/>
                    <a:lumOff val="25000"/>
                  </a:schemeClr>
                </a:solidFill>
              </a:rPr>
              <a:t>Light eller AU Passata Bold</a:t>
            </a:r>
            <a:endParaRPr lang="da-DK"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7" name="Date Placeholder 6" hidden="1"/>
          <p:cNvSpPr>
            <a:spLocks noGrp="1"/>
          </p:cNvSpPr>
          <p:nvPr>
            <p:ph type="dt" sz="half" idx="10"/>
          </p:nvPr>
        </p:nvSpPr>
        <p:spPr/>
        <p:txBody>
          <a:bodyPr/>
          <a:lstStyle/>
          <a:p>
            <a:fld id="{78417F83-4CBA-48F2-BAD0-783AE3701E32}" type="datetimeFigureOut">
              <a:rPr lang="da-DK" smtClean="0"/>
              <a:pPr/>
              <a:t>03.05.2021</a:t>
            </a:fld>
            <a:r>
              <a:rPr lang="da-DK" dirty="0"/>
              <a:t>03-05-2021</a:t>
            </a:r>
          </a:p>
        </p:txBody>
      </p:sp>
      <p:sp>
        <p:nvSpPr>
          <p:cNvPr id="8" name="Footer Placeholder 7" hidden="1"/>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3997128513"/>
      </p:ext>
    </p:extLst>
  </p:cSld>
  <p:clrMapOvr>
    <a:masterClrMapping/>
  </p:clrMapOvr>
  <p:extLst>
    <p:ext uri="{DCECCB84-F9BA-43D5-87BE-67443E8EF086}">
      <p15:sldGuideLst xmlns:p15="http://schemas.microsoft.com/office/powerpoint/2012/main">
        <p15:guide id="1" orient="horz" pos="865" userDrawn="1">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3200"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2" name="Title 1"/>
          <p:cNvSpPr>
            <a:spLocks noGrp="1"/>
          </p:cNvSpPr>
          <p:nvPr>
            <p:ph type="title" hasCustomPrompt="1"/>
          </p:nvPr>
        </p:nvSpPr>
        <p:spPr>
          <a:xfrm>
            <a:off x="316800" y="230400"/>
            <a:ext cx="5644263" cy="752400"/>
          </a:xfrm>
        </p:spPr>
        <p:txBody>
          <a:bodyPr anchor="t" anchorCtr="0"/>
          <a:lstStyle>
            <a:lvl1pPr>
              <a:defRPr/>
            </a:lvl1pPr>
          </a:lstStyle>
          <a:p>
            <a:r>
              <a:rPr lang="da-DK" dirty="0"/>
              <a:t>Insert title</a:t>
            </a:r>
            <a:endParaRPr lang="da-DK"/>
          </a:p>
        </p:txBody>
      </p:sp>
      <p:sp>
        <p:nvSpPr>
          <p:cNvPr id="10" name="Text Placeholder 2"/>
          <p:cNvSpPr>
            <a:spLocks noGrp="1"/>
          </p:cNvSpPr>
          <p:nvPr>
            <p:ph type="body" sz="quarter" idx="14"/>
          </p:nvPr>
        </p:nvSpPr>
        <p:spPr>
          <a:xfrm>
            <a:off x="985838" y="1371600"/>
            <a:ext cx="4975225" cy="4525964"/>
          </a:xfrm>
        </p:spPr>
        <p:txBody>
          <a:bodyPr/>
          <a:lstStyle>
            <a:lvl1pPr marL="0" indent="0">
              <a:buFont typeface="Calibri" panose="020F0502020204030204" pitchFamily="34" charset="0"/>
              <a:buChar char="​"/>
              <a:defRPr/>
            </a:lvl1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7" name="Picture Placeholder 3"/>
          <p:cNvSpPr>
            <a:spLocks noGrp="1"/>
          </p:cNvSpPr>
          <p:nvPr>
            <p:ph type="pic" sz="quarter" idx="13" hasCustomPrompt="1"/>
          </p:nvPr>
        </p:nvSpPr>
        <p:spPr>
          <a:xfrm>
            <a:off x="6230198" y="315913"/>
            <a:ext cx="5644110" cy="5581650"/>
          </a:xfrm>
        </p:spPr>
        <p:txBody>
          <a:bodyPr/>
          <a:lstStyle>
            <a:lvl1pPr marL="0" indent="0">
              <a:buNone/>
              <a:defRPr b="0"/>
            </a:lvl1pPr>
          </a:lstStyle>
          <a:p>
            <a:r>
              <a:rPr lang="da-DK" dirty="0"/>
              <a:t>Click here and add image via Templafy Image Library</a:t>
            </a:r>
            <a:endParaRPr lang="da-DK"/>
          </a:p>
        </p:txBody>
      </p:sp>
      <p:sp>
        <p:nvSpPr>
          <p:cNvPr id="9" name="TextBox 8"/>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én linje</a:t>
            </a:r>
            <a:endParaRPr lang="da-DK"/>
          </a:p>
          <a:p>
            <a:pPr algn="r">
              <a:lnSpc>
                <a:spcPct val="100000"/>
              </a:lnSpc>
            </a:pPr>
            <a:r>
              <a:rPr lang="da-DK" sz="1000" noProof="1">
                <a:solidFill>
                  <a:schemeClr val="tx1">
                    <a:lumMod val="75000"/>
                    <a:lumOff val="25000"/>
                  </a:schemeClr>
                </a:solidFill>
              </a:rPr>
              <a:t>Light eller AU Passata Bold</a:t>
            </a:r>
            <a:endParaRPr lang="da-DK" sz="4799" dirty="0"/>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5" name="Date Placeholder 4" hidden="1"/>
          <p:cNvSpPr>
            <a:spLocks noGrp="1"/>
          </p:cNvSpPr>
          <p:nvPr>
            <p:ph type="dt" sz="half" idx="15"/>
          </p:nvPr>
        </p:nvSpPr>
        <p:spPr/>
        <p:txBody>
          <a:bodyPr/>
          <a:lstStyle/>
          <a:p>
            <a:fld id="{78417F83-4CBA-48F2-BAD0-783AE3701E32}" type="datetimeFigureOut">
              <a:rPr lang="da-DK" smtClean="0"/>
              <a:pPr/>
              <a:t>03.05.2021</a:t>
            </a:fld>
            <a:r>
              <a:rPr lang="da-DK" dirty="0"/>
              <a:t>03-05-2021</a:t>
            </a:r>
          </a:p>
        </p:txBody>
      </p:sp>
      <p:sp>
        <p:nvSpPr>
          <p:cNvPr id="6" name="Footer Placeholder 5" hidden="1"/>
          <p:cNvSpPr>
            <a:spLocks noGrp="1"/>
          </p:cNvSpPr>
          <p:nvPr>
            <p:ph type="ftr" sz="quarter" idx="16"/>
          </p:nvPr>
        </p:nvSpPr>
        <p:spPr/>
        <p:txBody>
          <a:bodyPr/>
          <a:lstStyle/>
          <a:p>
            <a:endParaRPr lang="da-DK" dirty="0"/>
          </a:p>
        </p:txBody>
      </p:sp>
    </p:spTree>
    <p:extLst>
      <p:ext uri="{BB962C8B-B14F-4D97-AF65-F5344CB8AC3E}">
        <p14:creationId xmlns:p14="http://schemas.microsoft.com/office/powerpoint/2010/main" val="3999787102"/>
      </p:ext>
    </p:extLst>
  </p:cSld>
  <p:clrMapOvr>
    <a:masterClrMapping/>
  </p:clrMapOvr>
  <p:extLst>
    <p:ext uri="{DCECCB84-F9BA-43D5-87BE-67443E8EF086}">
      <p15:sldGuideLst xmlns:p15="http://schemas.microsoft.com/office/powerpoint/2012/main">
        <p15:guide id="1" pos="3924" userDrawn="1">
          <p15:clr>
            <a:srgbClr val="A4A3A4"/>
          </p15:clr>
        </p15:guide>
        <p15:guide id="2" pos="3755"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0"/>
            <a:ext cx="12193200"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1001075" y="269454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2" name="Title 1"/>
          <p:cNvSpPr>
            <a:spLocks noGrp="1"/>
          </p:cNvSpPr>
          <p:nvPr>
            <p:ph type="title"/>
          </p:nvPr>
        </p:nvSpPr>
        <p:spPr>
          <a:xfrm>
            <a:off x="985838" y="1484784"/>
            <a:ext cx="4975225" cy="971980"/>
          </a:xfrm>
        </p:spPr>
        <p:txBody>
          <a:bodyPr anchor="b" anchorCtr="0"/>
          <a:lstStyle>
            <a:lvl1pPr>
              <a:lnSpc>
                <a:spcPct val="95000"/>
              </a:lnSpc>
              <a:defRPr sz="3000">
                <a:latin typeface="+mn-lt"/>
              </a:defRPr>
            </a:lvl1pPr>
          </a:lstStyle>
          <a:p>
            <a:r>
              <a:rPr lang="da-DK" dirty="0"/>
              <a:t>Click to edit Master title style</a:t>
            </a:r>
            <a:endParaRPr lang="da-DK"/>
          </a:p>
        </p:txBody>
      </p:sp>
      <p:sp>
        <p:nvSpPr>
          <p:cNvPr id="10" name="Text Placeholder 2"/>
          <p:cNvSpPr>
            <a:spLocks noGrp="1"/>
          </p:cNvSpPr>
          <p:nvPr>
            <p:ph type="body" sz="quarter" idx="14"/>
          </p:nvPr>
        </p:nvSpPr>
        <p:spPr>
          <a:xfrm>
            <a:off x="985838" y="3010711"/>
            <a:ext cx="4975225" cy="1858449"/>
          </a:xfrm>
        </p:spPr>
        <p:txBody>
          <a:bodyPr/>
          <a:lstStyle>
            <a:lvl1pPr marL="0" indent="0">
              <a:buFont typeface="Calibri" panose="020F0502020204030204" pitchFamily="34" charset="0"/>
              <a:buChar char="​"/>
              <a:defRPr/>
            </a:lvl1pPr>
            <a:lvl5pPr>
              <a:defRPr/>
            </a:lvl5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a:p>
            <a:pPr lvl="5"/>
            <a:r>
              <a:rPr lang="da-DK" dirty="0"/>
              <a:t>6</a:t>
            </a:r>
            <a:endParaRPr lang="da-DK"/>
          </a:p>
        </p:txBody>
      </p:sp>
      <p:sp>
        <p:nvSpPr>
          <p:cNvPr id="7" name="Picture Placeholder 3"/>
          <p:cNvSpPr>
            <a:spLocks noGrp="1"/>
          </p:cNvSpPr>
          <p:nvPr>
            <p:ph type="pic" sz="quarter" idx="13" hasCustomPrompt="1"/>
          </p:nvPr>
        </p:nvSpPr>
        <p:spPr>
          <a:xfrm>
            <a:off x="6231600" y="315913"/>
            <a:ext cx="5644800" cy="5583600"/>
          </a:xfrm>
        </p:spPr>
        <p:txBody>
          <a:bodyPr/>
          <a:lstStyle>
            <a:lvl1pPr marL="0" indent="0">
              <a:buNone/>
              <a:defRPr b="0"/>
            </a:lvl1pPr>
          </a:lstStyle>
          <a:p>
            <a:r>
              <a:rPr lang="da-DK" dirty="0"/>
              <a:t>Click here and add image via Templafy Image Library</a:t>
            </a:r>
            <a:endParaRPr lang="da-DK"/>
          </a:p>
        </p:txBody>
      </p:sp>
      <p:sp>
        <p:nvSpPr>
          <p:cNvPr id="9" name="TextBox 8"/>
          <p:cNvSpPr txBox="1"/>
          <p:nvPr userDrawn="1"/>
        </p:nvSpPr>
        <p:spPr>
          <a:xfrm>
            <a:off x="-1973598" y="1780882"/>
            <a:ext cx="1825892" cy="153888"/>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to</a:t>
            </a:r>
            <a:r>
              <a:rPr lang="da-DK" sz="1000" baseline="0" noProof="1">
                <a:solidFill>
                  <a:schemeClr val="tx1">
                    <a:lumMod val="75000"/>
                    <a:lumOff val="25000"/>
                  </a:schemeClr>
                </a:solidFill>
              </a:rPr>
              <a:t> linjer</a:t>
            </a:r>
            <a:endParaRPr lang="da-DK"/>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5" name="Date Placeholder 4" hidden="1"/>
          <p:cNvSpPr>
            <a:spLocks noGrp="1"/>
          </p:cNvSpPr>
          <p:nvPr>
            <p:ph type="dt" sz="half" idx="15"/>
          </p:nvPr>
        </p:nvSpPr>
        <p:spPr/>
        <p:txBody>
          <a:bodyPr/>
          <a:lstStyle/>
          <a:p>
            <a:fld id="{78417F83-4CBA-48F2-BAD0-783AE3701E32}" type="datetimeFigureOut">
              <a:rPr lang="da-DK" smtClean="0"/>
              <a:pPr/>
              <a:t>03.05.2021</a:t>
            </a:fld>
            <a:r>
              <a:rPr lang="da-DK" dirty="0"/>
              <a:t>03-05-2021</a:t>
            </a:r>
          </a:p>
        </p:txBody>
      </p:sp>
      <p:sp>
        <p:nvSpPr>
          <p:cNvPr id="6" name="Footer Placeholder 5" hidden="1"/>
          <p:cNvSpPr>
            <a:spLocks noGrp="1"/>
          </p:cNvSpPr>
          <p:nvPr>
            <p:ph type="ftr" sz="quarter" idx="16"/>
          </p:nvPr>
        </p:nvSpPr>
        <p:spPr/>
        <p:txBody>
          <a:bodyPr/>
          <a:lstStyle/>
          <a:p>
            <a:endParaRPr lang="da-DK" dirty="0"/>
          </a:p>
        </p:txBody>
      </p:sp>
    </p:spTree>
    <p:extLst>
      <p:ext uri="{BB962C8B-B14F-4D97-AF65-F5344CB8AC3E}">
        <p14:creationId xmlns:p14="http://schemas.microsoft.com/office/powerpoint/2010/main" val="4270316488"/>
      </p:ext>
    </p:extLst>
  </p:cSld>
  <p:clrMapOvr>
    <a:masterClrMapping/>
  </p:clrMapOvr>
  <p:extLst>
    <p:ext uri="{DCECCB84-F9BA-43D5-87BE-67443E8EF086}">
      <p15:sldGuideLst xmlns:p15="http://schemas.microsoft.com/office/powerpoint/2012/main">
        <p15:guide id="1" pos="3930" userDrawn="1">
          <p15:clr>
            <a:srgbClr val="A4A3A4"/>
          </p15:clr>
        </p15:guide>
        <p15:guide id="2" pos="3755" userDrawn="1">
          <p15:clr>
            <a:srgbClr val="A4A3A4"/>
          </p15:clr>
        </p15:guide>
        <p15:guide id="3" orient="horz" pos="3069"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00" y="316800"/>
            <a:ext cx="11559600" cy="55836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6" name="Date Placeholder 5" hidden="1"/>
          <p:cNvSpPr>
            <a:spLocks noGrp="1"/>
          </p:cNvSpPr>
          <p:nvPr>
            <p:ph type="dt" sz="half" idx="12"/>
          </p:nvPr>
        </p:nvSpPr>
        <p:spPr/>
        <p:txBody>
          <a:bodyPr/>
          <a:lstStyle/>
          <a:p>
            <a:fld id="{78417F83-4CBA-48F2-BAD0-783AE3701E32}" type="datetimeFigureOut">
              <a:rPr lang="da-DK" smtClean="0"/>
              <a:pPr/>
              <a:t>03.05.2021</a:t>
            </a:fld>
            <a:r>
              <a:rPr lang="da-DK" dirty="0"/>
              <a:t>03-05-2021</a:t>
            </a:r>
          </a:p>
        </p:txBody>
      </p:sp>
      <p:sp>
        <p:nvSpPr>
          <p:cNvPr id="7" name="Footer Placeholder 6" hidden="1"/>
          <p:cNvSpPr>
            <a:spLocks noGrp="1"/>
          </p:cNvSpPr>
          <p:nvPr>
            <p:ph type="ftr" sz="quarter" idx="13"/>
          </p:nvPr>
        </p:nvSpPr>
        <p:spPr/>
        <p:txBody>
          <a:bodyPr/>
          <a:lstStyle/>
          <a:p>
            <a:endParaRPr lang="da-DK" dirty="0"/>
          </a:p>
        </p:txBody>
      </p:sp>
    </p:spTree>
    <p:extLst>
      <p:ext uri="{BB962C8B-B14F-4D97-AF65-F5344CB8AC3E}">
        <p14:creationId xmlns:p14="http://schemas.microsoft.com/office/powerpoint/2010/main" val="30776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55836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5" name="Picture Placeholder 2"/>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da-DK" dirty="0"/>
              <a:t>Click here and add image via Templafy Image Library</a:t>
            </a:r>
            <a:endParaRPr lang="da-DK"/>
          </a:p>
        </p:txBody>
      </p:sp>
      <p:sp>
        <p:nvSpPr>
          <p:cNvPr id="9" name="Slide Number Placeholder 8"/>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7" name="Date Placeholder 6" hidden="1"/>
          <p:cNvSpPr>
            <a:spLocks noGrp="1"/>
          </p:cNvSpPr>
          <p:nvPr>
            <p:ph type="dt" sz="half" idx="13"/>
          </p:nvPr>
        </p:nvSpPr>
        <p:spPr/>
        <p:txBody>
          <a:bodyPr/>
          <a:lstStyle/>
          <a:p>
            <a:fld id="{78417F83-4CBA-48F2-BAD0-783AE3701E32}" type="datetimeFigureOut">
              <a:rPr lang="da-DK" smtClean="0"/>
              <a:pPr/>
              <a:t>03.05.2021</a:t>
            </a:fld>
            <a:r>
              <a:rPr lang="da-DK" dirty="0"/>
              <a:t>03-05-2021</a:t>
            </a:r>
          </a:p>
        </p:txBody>
      </p:sp>
      <p:sp>
        <p:nvSpPr>
          <p:cNvPr id="8" name="Footer Placeholder 7" hidden="1"/>
          <p:cNvSpPr>
            <a:spLocks noGrp="1"/>
          </p:cNvSpPr>
          <p:nvPr>
            <p:ph type="ftr" sz="quarter" idx="14"/>
          </p:nvPr>
        </p:nvSpPr>
        <p:spPr/>
        <p:txBody>
          <a:bodyPr/>
          <a:lstStyle/>
          <a:p>
            <a:endParaRPr lang="da-DK" dirty="0"/>
          </a:p>
        </p:txBody>
      </p:sp>
    </p:spTree>
    <p:extLst>
      <p:ext uri="{BB962C8B-B14F-4D97-AF65-F5344CB8AC3E}">
        <p14:creationId xmlns:p14="http://schemas.microsoft.com/office/powerpoint/2010/main" val="2087004173"/>
      </p:ext>
    </p:extLst>
  </p:cSld>
  <p:clrMapOvr>
    <a:masterClrMapping/>
  </p:clrMapOvr>
  <p:extLst>
    <p:ext uri="{DCECCB84-F9BA-43D5-87BE-67443E8EF086}">
      <p15:sldGuideLst xmlns:p15="http://schemas.microsoft.com/office/powerpoint/2012/main">
        <p15:guide id="1" pos="3924" userDrawn="1">
          <p15:clr>
            <a:srgbClr val="A4A3A4"/>
          </p15:clr>
        </p15:guide>
        <p15:guide id="2" pos="3754"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13" y="149115"/>
            <a:ext cx="1155700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da-DK" noProof="0" dirty="0"/>
              <a:t>Click to edit Master title style</a:t>
            </a:r>
            <a:endParaRPr lang="da-DK"/>
          </a:p>
        </p:txBody>
      </p:sp>
      <p:sp>
        <p:nvSpPr>
          <p:cNvPr id="1028" name="Rectangle 2"/>
          <p:cNvSpPr>
            <a:spLocks noGrp="1" noChangeArrowheads="1"/>
          </p:cNvSpPr>
          <p:nvPr>
            <p:ph type="body" idx="1"/>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a-DK" noProof="0" dirty="0"/>
              <a:t>Click to edit Master text styles</a:t>
            </a:r>
            <a:endParaRPr lang="da-DK"/>
          </a:p>
          <a:p>
            <a:pPr lvl="1"/>
            <a:r>
              <a:rPr lang="da-DK" noProof="0" dirty="0"/>
              <a:t>Second level</a:t>
            </a:r>
            <a:endParaRPr lang="da-DK"/>
          </a:p>
          <a:p>
            <a:pPr lvl="2"/>
            <a:r>
              <a:rPr lang="da-DK" noProof="0" dirty="0"/>
              <a:t>Third level</a:t>
            </a:r>
            <a:endParaRPr lang="da-DK"/>
          </a:p>
          <a:p>
            <a:pPr lvl="3"/>
            <a:r>
              <a:rPr lang="da-DK" noProof="0" dirty="0"/>
              <a:t>Fourth level</a:t>
            </a:r>
            <a:endParaRPr lang="da-DK"/>
          </a:p>
          <a:p>
            <a:pPr lvl="4"/>
            <a:r>
              <a:rPr lang="da-DK" noProof="0" dirty="0"/>
              <a:t>Fifth level</a:t>
            </a:r>
            <a:endParaRPr lang="da-DK"/>
          </a:p>
          <a:p>
            <a:pPr lvl="5"/>
            <a:r>
              <a:rPr lang="da-DK" noProof="0" dirty="0"/>
              <a:t>6 level</a:t>
            </a:r>
            <a:endParaRPr lang="da-DK"/>
          </a:p>
          <a:p>
            <a:pPr lvl="6"/>
            <a:r>
              <a:rPr lang="da-DK" noProof="0" dirty="0"/>
              <a:t>7 level</a:t>
            </a:r>
            <a:endParaRPr lang="da-DK"/>
          </a:p>
          <a:p>
            <a:pPr lvl="7"/>
            <a:r>
              <a:rPr lang="da-DK" noProof="0" dirty="0"/>
              <a:t>8 level</a:t>
            </a:r>
            <a:endParaRPr lang="da-DK"/>
          </a:p>
          <a:p>
            <a:pPr lvl="8"/>
            <a:r>
              <a:rPr lang="da-DK" noProof="0" dirty="0"/>
              <a:t>9 level</a:t>
            </a:r>
            <a:endParaRPr lang="da-DK"/>
          </a:p>
        </p:txBody>
      </p:sp>
      <p:pic>
        <p:nvPicPr>
          <p:cNvPr id="349044363" name="SecondaryLogo_sort"/>
          <p:cNvPicPr>
            <a:picLocks noChangeAspect="1"/>
          </p:cNvPicPr>
          <p:nvPr/>
        </p:nvPicPr>
        <p:blipFill>
          <a:blip r:embed="rId23"/>
          <a:stretch>
            <a:fillRect/>
          </a:stretch>
        </p:blipFill>
        <p:spPr>
          <a:xfrm>
            <a:off x="10206000" y="5997600"/>
            <a:ext cx="1740091" cy="558000"/>
          </a:xfrm>
          <a:prstGeom prst="rect">
            <a:avLst/>
          </a:prstGeom>
        </p:spPr>
      </p:pic>
      <p:sp>
        <p:nvSpPr>
          <p:cNvPr id="23" name="Black Rectangle"/>
          <p:cNvSpPr/>
          <p:nvPr userDrawn="1"/>
        </p:nvSpPr>
        <p:spPr>
          <a:xfrm>
            <a:off x="989440" y="1663088"/>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19"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tx1"/>
              </a:solidFill>
              <a:latin typeface="+mn-lt"/>
            </a:endParaRPr>
          </a:p>
        </p:txBody>
      </p:sp>
      <p:sp>
        <p:nvSpPr>
          <p:cNvPr id="27"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err="1">
                <a:solidFill>
                  <a:schemeClr val="tx1"/>
                </a:solidFill>
                <a:latin typeface="+mn-lt"/>
              </a:rPr>
              <a:t>may</a:t>
            </a:r>
            <a:r>
              <a:rPr lang="da-DK" sz="700" b="0" cap="all" baseline="0" dirty="0">
                <a:solidFill>
                  <a:schemeClr val="tx1"/>
                </a:solidFill>
                <a:latin typeface="+mn-lt"/>
              </a:rPr>
              <a:t> 2021</a:t>
            </a:r>
          </a:p>
        </p:txBody>
      </p:sp>
      <p:sp>
        <p:nvSpPr>
          <p:cNvPr id="28" name="USR_Title"/>
          <p:cNvSpPr txBox="1">
            <a:spLocks noChangeArrowheads="1"/>
          </p:cNvSpPr>
          <p:nvPr userDrawn="1"/>
        </p:nvSpPr>
        <p:spPr bwMode="auto">
          <a:xfrm>
            <a:off x="6254961"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cap="all" baseline="0" dirty="0">
                <a:solidFill>
                  <a:schemeClr val="tx1"/>
                </a:solidFill>
                <a:latin typeface="+mn-lt"/>
              </a:rPr>
              <a:t>Center for hybrid </a:t>
            </a:r>
            <a:r>
              <a:rPr lang="da-DK" sz="700" b="0" cap="all" baseline="0" dirty="0" err="1">
                <a:solidFill>
                  <a:schemeClr val="tx1"/>
                </a:solidFill>
                <a:latin typeface="+mn-lt"/>
              </a:rPr>
              <a:t>intelligence</a:t>
            </a:r>
            <a:endParaRPr lang="da-DK" sz="700" b="0" cap="all" baseline="0" dirty="0">
              <a:solidFill>
                <a:schemeClr val="tx1"/>
              </a:solidFill>
              <a:latin typeface="+mn-lt"/>
            </a:endParaRPr>
          </a:p>
        </p:txBody>
      </p:sp>
      <p:pic>
        <p:nvPicPr>
          <p:cNvPr id="7" name="Au logo"/>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302400" y="5999002"/>
            <a:ext cx="557570" cy="558000"/>
          </a:xfrm>
          <a:prstGeom prst="rect">
            <a:avLst/>
          </a:prstGeom>
        </p:spPr>
      </p:pic>
      <p:pic>
        <p:nvPicPr>
          <p:cNvPr id="10" name="Billede streg"/>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6073200" y="5997600"/>
            <a:ext cx="71734" cy="558000"/>
          </a:xfrm>
          <a:prstGeom prst="rect">
            <a:avLst/>
          </a:prstGeom>
        </p:spPr>
      </p:pic>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tx1"/>
                </a:solidFill>
                <a:latin typeface="AU Passata Light" pitchFamily="34" charset="0"/>
              </a:rPr>
              <a:t>
Aarhus Universitet</a:t>
            </a:r>
          </a:p>
        </p:txBody>
      </p:sp>
      <p:sp>
        <p:nvSpPr>
          <p:cNvPr id="26"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tx1"/>
                </a:solidFill>
                <a:effectLst/>
                <a:latin typeface="AU Passata" pitchFamily="34" charset="0"/>
              </a:rPr>
              <a:t>
Institut for Virksomhedsledelse</a:t>
            </a:r>
          </a:p>
        </p:txBody>
      </p:sp>
      <p:sp>
        <p:nvSpPr>
          <p:cNvPr id="1030" name="Sidetal"/>
          <p:cNvSpPr>
            <a:spLocks noGrp="1" noChangeArrowheads="1"/>
          </p:cNvSpPr>
          <p:nvPr>
            <p:ph type="sldNum" sz="quarter" idx="4"/>
          </p:nvPr>
        </p:nvSpPr>
        <p:spPr bwMode="auto">
          <a:xfrm>
            <a:off x="11807992" y="6581497"/>
            <a:ext cx="252000"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pPr>
              <a:defRPr/>
            </a:pPr>
            <a:fld id="{E90C1E0A-682D-40DC-B1EA-26C007FDC330}" type="slidenum">
              <a:rPr lang="da-DK" smtClean="0"/>
              <a:pPr>
                <a:defRPr/>
              </a:pPr>
              <a:t>‹#›</a:t>
            </a:fld>
            <a:endParaRPr lang="da-DK" dirty="0"/>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78417F83-4CBA-48F2-BAD0-783AE3701E32}" type="datetimeFigureOut">
              <a:rPr lang="da-DK" smtClean="0"/>
              <a:pPr/>
              <a:t>03.05.2021</a:t>
            </a:fld>
            <a:r>
              <a:rPr lang="da-DK"/>
              <a:t>03-05-2021</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da-DK" dirty="0"/>
          </a:p>
        </p:txBody>
      </p:sp>
    </p:spTree>
  </p:cSld>
  <p:clrMap bg1="lt1" tx1="dk1" bg2="lt2" tx2="dk2" accent1="accent1" accent2="accent2" accent3="accent3" accent4="accent4" accent5="accent5" accent6="accent6" hlink="hlink" folHlink="folHlink"/>
  <p:sldLayoutIdLst>
    <p:sldLayoutId id="2147483659" r:id="rId1"/>
    <p:sldLayoutId id="2147483656" r:id="rId2"/>
    <p:sldLayoutId id="2147483673" r:id="rId3"/>
    <p:sldLayoutId id="2147483666" r:id="rId4"/>
    <p:sldLayoutId id="2147483662" r:id="rId5"/>
    <p:sldLayoutId id="2147483649" r:id="rId6"/>
    <p:sldLayoutId id="2147483669" r:id="rId7"/>
    <p:sldLayoutId id="2147483661" r:id="rId8"/>
    <p:sldLayoutId id="2147483668" r:id="rId9"/>
    <p:sldLayoutId id="2147483663" r:id="rId10"/>
    <p:sldLayoutId id="2147483670" r:id="rId11"/>
    <p:sldLayoutId id="2147483654" r:id="rId12"/>
    <p:sldLayoutId id="2147483664" r:id="rId13"/>
    <p:sldLayoutId id="2147483671" r:id="rId14"/>
    <p:sldLayoutId id="2147483650" r:id="rId15"/>
    <p:sldLayoutId id="2147483655" r:id="rId16"/>
    <p:sldLayoutId id="2147483651" r:id="rId17"/>
    <p:sldLayoutId id="2147483672" r:id="rId18"/>
    <p:sldLayoutId id="2147483678" r:id="rId19"/>
    <p:sldLayoutId id="2147483658" r:id="rId20"/>
    <p:sldLayoutId id="2147483679" r:id="rId21"/>
  </p:sldLayoutIdLst>
  <p:hf sldNum="0" hdr="0" ftr="0"/>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userDrawn="1">
          <p15:clr>
            <a:srgbClr val="000000"/>
          </p15:clr>
        </p15:guide>
        <p15:guide id="5" orient="horz" pos="4131" userDrawn="1">
          <p15:clr>
            <a:srgbClr val="A4A3A4"/>
          </p15:clr>
        </p15:guide>
        <p15:guide id="6" pos="7479" userDrawn="1">
          <p15:clr>
            <a:srgbClr val="A4A3A4"/>
          </p15:clr>
        </p15:guide>
        <p15:guide id="7" orient="horz" pos="1234" userDrawn="1">
          <p15:clr>
            <a:srgbClr val="000000"/>
          </p15:clr>
        </p15:guide>
        <p15:guide id="8" pos="7059" userDrawn="1">
          <p15:clr>
            <a:srgbClr val="000000"/>
          </p15:clr>
        </p15:guide>
        <p15:guide id="9" pos="199" userDrawn="1">
          <p15:clr>
            <a:srgbClr val="A4A3A4"/>
          </p15:clr>
        </p15:guide>
        <p15:guide id="10" pos="621" userDrawn="1">
          <p15:clr>
            <a:srgbClr val="000000"/>
          </p15:clr>
        </p15:guide>
        <p15:guide id="11" orient="horz" pos="19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85838" y="2620841"/>
            <a:ext cx="10220325" cy="1384995"/>
          </a:xfrm>
        </p:spPr>
        <p:txBody>
          <a:bodyPr/>
          <a:lstStyle/>
          <a:p>
            <a:r>
              <a:rPr lang="da-DK" b="0" dirty="0"/>
              <a:t>EDU-IT</a:t>
            </a:r>
            <a:br>
              <a:rPr lang="da-DK" dirty="0"/>
            </a:br>
            <a:r>
              <a:rPr lang="da-DK" sz="4000" dirty="0"/>
              <a:t>Science at Home, Aarhus </a:t>
            </a:r>
            <a:r>
              <a:rPr lang="da-DK" sz="4000" dirty="0" err="1"/>
              <a:t>University</a:t>
            </a:r>
            <a:endParaRPr lang="da-DK" dirty="0"/>
          </a:p>
        </p:txBody>
      </p:sp>
      <p:pic>
        <p:nvPicPr>
          <p:cNvPr id="3" name="Picture 2" descr="logo">
            <a:extLst>
              <a:ext uri="{FF2B5EF4-FFF2-40B4-BE49-F238E27FC236}">
                <a16:creationId xmlns:a16="http://schemas.microsoft.com/office/drawing/2014/main" id="{75698027-141F-C446-B3D4-F1F1A8E7CB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8892" y="2620841"/>
            <a:ext cx="2816542" cy="4898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4E16075-BBC9-0044-A03C-AB33D97550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2804" y="239591"/>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4832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a-DK" b="0" dirty="0"/>
              <a:t>Agent-</a:t>
            </a:r>
            <a:r>
              <a:rPr lang="da-DK" b="0" dirty="0" err="1"/>
              <a:t>Based</a:t>
            </a:r>
            <a:r>
              <a:rPr lang="da-DK" b="0" dirty="0"/>
              <a:t> </a:t>
            </a:r>
            <a:r>
              <a:rPr lang="da-DK" b="0" dirty="0" err="1"/>
              <a:t>Modeling</a:t>
            </a:r>
            <a:r>
              <a:rPr lang="da-DK" b="0" dirty="0"/>
              <a:t>:</a:t>
            </a:r>
            <a:br>
              <a:rPr lang="da-DK" dirty="0"/>
            </a:br>
            <a:r>
              <a:rPr lang="da-DK" dirty="0"/>
              <a:t>The Virtual Laboratory</a:t>
            </a:r>
          </a:p>
        </p:txBody>
      </p:sp>
      <p:sp>
        <p:nvSpPr>
          <p:cNvPr id="7" name="Content Placeholder 4">
            <a:extLst>
              <a:ext uri="{FF2B5EF4-FFF2-40B4-BE49-F238E27FC236}">
                <a16:creationId xmlns:a16="http://schemas.microsoft.com/office/drawing/2014/main" id="{46410654-71C2-6043-B6D3-E547F27D9BA1}"/>
              </a:ext>
            </a:extLst>
          </p:cNvPr>
          <p:cNvSpPr>
            <a:spLocks noGrp="1"/>
          </p:cNvSpPr>
          <p:nvPr>
            <p:ph idx="1"/>
          </p:nvPr>
        </p:nvSpPr>
        <p:spPr>
          <a:xfrm>
            <a:off x="1283347" y="4534839"/>
            <a:ext cx="2592897" cy="2323161"/>
          </a:xfrm>
        </p:spPr>
        <p:txBody>
          <a:bodyPr/>
          <a:lstStyle/>
          <a:p>
            <a:pPr algn="ctr"/>
            <a:r>
              <a:rPr lang="de-DE" dirty="0" err="1"/>
              <a:t>Extract</a:t>
            </a:r>
            <a:r>
              <a:rPr lang="de-DE" dirty="0"/>
              <a:t> relevant </a:t>
            </a:r>
            <a:r>
              <a:rPr lang="de-DE" dirty="0" err="1"/>
              <a:t>data</a:t>
            </a:r>
            <a:r>
              <a:rPr lang="de-DE" dirty="0"/>
              <a:t> </a:t>
            </a:r>
            <a:r>
              <a:rPr lang="de-DE" dirty="0" err="1"/>
              <a:t>to</a:t>
            </a:r>
            <a:r>
              <a:rPr lang="de-DE" dirty="0"/>
              <a:t> </a:t>
            </a:r>
            <a:r>
              <a:rPr lang="de-DE" dirty="0" err="1"/>
              <a:t>guide</a:t>
            </a:r>
            <a:r>
              <a:rPr lang="de-DE" dirty="0"/>
              <a:t> </a:t>
            </a:r>
            <a:r>
              <a:rPr lang="de-DE" dirty="0" err="1"/>
              <a:t>assumptions</a:t>
            </a:r>
            <a:endParaRPr lang="de-DE" dirty="0"/>
          </a:p>
        </p:txBody>
      </p:sp>
      <p:pic>
        <p:nvPicPr>
          <p:cNvPr id="8" name="Picture 7">
            <a:extLst>
              <a:ext uri="{FF2B5EF4-FFF2-40B4-BE49-F238E27FC236}">
                <a16:creationId xmlns:a16="http://schemas.microsoft.com/office/drawing/2014/main" id="{183119E0-922F-2142-BBA5-B37B87AB710F}"/>
              </a:ext>
            </a:extLst>
          </p:cNvPr>
          <p:cNvPicPr>
            <a:picLocks noChangeAspect="1"/>
          </p:cNvPicPr>
          <p:nvPr/>
        </p:nvPicPr>
        <p:blipFill>
          <a:blip r:embed="rId4"/>
          <a:stretch>
            <a:fillRect/>
          </a:stretch>
        </p:blipFill>
        <p:spPr>
          <a:xfrm>
            <a:off x="1493080" y="2115819"/>
            <a:ext cx="2335214" cy="2323161"/>
          </a:xfrm>
          <a:prstGeom prst="rect">
            <a:avLst/>
          </a:prstGeom>
        </p:spPr>
      </p:pic>
      <p:pic>
        <p:nvPicPr>
          <p:cNvPr id="9" name="Picture 8">
            <a:extLst>
              <a:ext uri="{FF2B5EF4-FFF2-40B4-BE49-F238E27FC236}">
                <a16:creationId xmlns:a16="http://schemas.microsoft.com/office/drawing/2014/main" id="{73491538-6F1D-4045-AF75-0046E8213110}"/>
              </a:ext>
            </a:extLst>
          </p:cNvPr>
          <p:cNvPicPr>
            <a:picLocks noChangeAspect="1"/>
          </p:cNvPicPr>
          <p:nvPr/>
        </p:nvPicPr>
        <p:blipFill>
          <a:blip r:embed="rId5"/>
          <a:stretch>
            <a:fillRect/>
          </a:stretch>
        </p:blipFill>
        <p:spPr>
          <a:xfrm>
            <a:off x="4928392" y="2137331"/>
            <a:ext cx="2335215" cy="2301649"/>
          </a:xfrm>
          <a:prstGeom prst="ellipse">
            <a:avLst/>
          </a:prstGeom>
          <a:ln w="127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FC90EFE6-C1C8-D24E-8C2E-E328949E38E4}"/>
              </a:ext>
            </a:extLst>
          </p:cNvPr>
          <p:cNvPicPr>
            <a:picLocks noChangeAspect="1"/>
          </p:cNvPicPr>
          <p:nvPr/>
        </p:nvPicPr>
        <p:blipFill>
          <a:blip r:embed="rId6"/>
          <a:stretch>
            <a:fillRect/>
          </a:stretch>
        </p:blipFill>
        <p:spPr>
          <a:xfrm>
            <a:off x="8363705" y="2115819"/>
            <a:ext cx="2405305" cy="2360900"/>
          </a:xfrm>
          <a:prstGeom prst="ellipse">
            <a:avLst/>
          </a:prstGeom>
          <a:ln w="127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1" name="Content Placeholder 4">
            <a:extLst>
              <a:ext uri="{FF2B5EF4-FFF2-40B4-BE49-F238E27FC236}">
                <a16:creationId xmlns:a16="http://schemas.microsoft.com/office/drawing/2014/main" id="{C0EB4BAB-8D74-5948-95C8-B7CFD0C55967}"/>
              </a:ext>
            </a:extLst>
          </p:cNvPr>
          <p:cNvSpPr txBox="1">
            <a:spLocks/>
          </p:cNvSpPr>
          <p:nvPr/>
        </p:nvSpPr>
        <p:spPr>
          <a:xfrm>
            <a:off x="4662054" y="4534838"/>
            <a:ext cx="2950398" cy="22860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000" dirty="0" err="1"/>
              <a:t>Assumptions</a:t>
            </a:r>
            <a:r>
              <a:rPr lang="de-DE" sz="2000" dirty="0"/>
              <a:t> </a:t>
            </a:r>
            <a:r>
              <a:rPr lang="de-DE" sz="2000" dirty="0" err="1"/>
              <a:t>are</a:t>
            </a:r>
            <a:r>
              <a:rPr lang="de-DE" sz="2000" dirty="0"/>
              <a:t> </a:t>
            </a:r>
            <a:r>
              <a:rPr lang="de-DE" sz="2000" dirty="0" err="1"/>
              <a:t>used</a:t>
            </a:r>
            <a:r>
              <a:rPr lang="de-DE" sz="2000" dirty="0"/>
              <a:t> </a:t>
            </a:r>
            <a:r>
              <a:rPr lang="de-DE" sz="2000" dirty="0" err="1"/>
              <a:t>to</a:t>
            </a:r>
            <a:r>
              <a:rPr lang="de-DE" sz="2000" dirty="0"/>
              <a:t> </a:t>
            </a:r>
            <a:r>
              <a:rPr lang="de-DE" sz="2000" dirty="0" err="1"/>
              <a:t>shape</a:t>
            </a:r>
            <a:r>
              <a:rPr lang="de-DE" sz="2000" dirty="0"/>
              <a:t> </a:t>
            </a:r>
            <a:r>
              <a:rPr lang="de-DE" sz="2000" dirty="0" err="1"/>
              <a:t>model</a:t>
            </a:r>
            <a:r>
              <a:rPr lang="de-DE" sz="2000" dirty="0"/>
              <a:t> in </a:t>
            </a:r>
            <a:r>
              <a:rPr lang="de-DE" sz="2000" dirty="0" err="1"/>
              <a:t>NetLogo</a:t>
            </a:r>
            <a:endParaRPr lang="de-DE" sz="2000" dirty="0"/>
          </a:p>
        </p:txBody>
      </p:sp>
      <p:sp>
        <p:nvSpPr>
          <p:cNvPr id="12" name="Content Placeholder 4">
            <a:extLst>
              <a:ext uri="{FF2B5EF4-FFF2-40B4-BE49-F238E27FC236}">
                <a16:creationId xmlns:a16="http://schemas.microsoft.com/office/drawing/2014/main" id="{D07FD307-734E-DE47-9653-6F3F6F15286C}"/>
              </a:ext>
            </a:extLst>
          </p:cNvPr>
          <p:cNvSpPr txBox="1">
            <a:spLocks/>
          </p:cNvSpPr>
          <p:nvPr/>
        </p:nvSpPr>
        <p:spPr>
          <a:xfrm>
            <a:off x="8398262" y="4553418"/>
            <a:ext cx="2592897" cy="22860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000" dirty="0"/>
              <a:t>The </a:t>
            </a:r>
            <a:r>
              <a:rPr lang="de-DE" sz="2000" dirty="0" err="1"/>
              <a:t>model</a:t>
            </a:r>
            <a:r>
              <a:rPr lang="de-DE" sz="2000" dirty="0"/>
              <a:t> </a:t>
            </a:r>
            <a:r>
              <a:rPr lang="de-DE" sz="2000" dirty="0" err="1"/>
              <a:t>can</a:t>
            </a:r>
            <a:r>
              <a:rPr lang="de-DE" sz="2000" dirty="0"/>
              <a:t> </a:t>
            </a:r>
            <a:r>
              <a:rPr lang="de-DE" sz="2000" dirty="0" err="1"/>
              <a:t>now</a:t>
            </a:r>
            <a:r>
              <a:rPr lang="de-DE" sz="2000" dirty="0"/>
              <a:t> </a:t>
            </a:r>
            <a:r>
              <a:rPr lang="de-DE" sz="2000" dirty="0" err="1"/>
              <a:t>be</a:t>
            </a:r>
            <a:r>
              <a:rPr lang="de-DE" sz="2000" dirty="0"/>
              <a:t> </a:t>
            </a:r>
            <a:r>
              <a:rPr lang="de-DE" sz="2000" dirty="0" err="1"/>
              <a:t>used</a:t>
            </a:r>
            <a:r>
              <a:rPr lang="de-DE" sz="2000" dirty="0"/>
              <a:t> </a:t>
            </a:r>
            <a:r>
              <a:rPr lang="de-DE" sz="2000" dirty="0" err="1"/>
              <a:t>for</a:t>
            </a:r>
            <a:r>
              <a:rPr lang="de-DE" sz="2000" dirty="0"/>
              <a:t> </a:t>
            </a:r>
            <a:r>
              <a:rPr lang="de-DE" sz="2000" dirty="0" err="1"/>
              <a:t>investigations</a:t>
            </a:r>
            <a:endParaRPr lang="de-DE" sz="2000" dirty="0"/>
          </a:p>
        </p:txBody>
      </p:sp>
      <p:sp>
        <p:nvSpPr>
          <p:cNvPr id="13" name="Right Arrow 12">
            <a:extLst>
              <a:ext uri="{FF2B5EF4-FFF2-40B4-BE49-F238E27FC236}">
                <a16:creationId xmlns:a16="http://schemas.microsoft.com/office/drawing/2014/main" id="{47855CD2-BED5-C84F-9E96-30BCB6DA7BB8}"/>
              </a:ext>
            </a:extLst>
          </p:cNvPr>
          <p:cNvSpPr/>
          <p:nvPr/>
        </p:nvSpPr>
        <p:spPr>
          <a:xfrm>
            <a:off x="3961315" y="2943318"/>
            <a:ext cx="834055" cy="689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ight Arrow 13">
            <a:extLst>
              <a:ext uri="{FF2B5EF4-FFF2-40B4-BE49-F238E27FC236}">
                <a16:creationId xmlns:a16="http://schemas.microsoft.com/office/drawing/2014/main" id="{BDAC555A-7C3B-124A-A256-28F6961410CF}"/>
              </a:ext>
            </a:extLst>
          </p:cNvPr>
          <p:cNvSpPr/>
          <p:nvPr/>
        </p:nvSpPr>
        <p:spPr>
          <a:xfrm>
            <a:off x="7392447" y="2932562"/>
            <a:ext cx="834055" cy="689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ustDataLst>
      <p:tags r:id="rId1"/>
    </p:custDataLst>
    <p:extLst>
      <p:ext uri="{BB962C8B-B14F-4D97-AF65-F5344CB8AC3E}">
        <p14:creationId xmlns:p14="http://schemas.microsoft.com/office/powerpoint/2010/main" val="2813365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err="1"/>
              <a:t>Collaboration</a:t>
            </a:r>
            <a:r>
              <a:rPr lang="de-DE" dirty="0"/>
              <a:t> Partners</a:t>
            </a:r>
            <a:endParaRPr lang="da-DK" dirty="0"/>
          </a:p>
        </p:txBody>
      </p:sp>
      <p:sp>
        <p:nvSpPr>
          <p:cNvPr id="19" name="Content Placeholder 4">
            <a:extLst>
              <a:ext uri="{FF2B5EF4-FFF2-40B4-BE49-F238E27FC236}">
                <a16:creationId xmlns:a16="http://schemas.microsoft.com/office/drawing/2014/main" id="{802D1B12-1E27-E14B-B3CE-CA466C0D65C2}"/>
              </a:ext>
            </a:extLst>
          </p:cNvPr>
          <p:cNvSpPr>
            <a:spLocks noGrp="1"/>
          </p:cNvSpPr>
          <p:nvPr>
            <p:ph idx="1"/>
          </p:nvPr>
        </p:nvSpPr>
        <p:spPr>
          <a:xfrm>
            <a:off x="6365119" y="1196753"/>
            <a:ext cx="4688387" cy="4521366"/>
          </a:xfrm>
        </p:spPr>
        <p:txBody>
          <a:bodyPr/>
          <a:lstStyle/>
          <a:p>
            <a:r>
              <a:rPr lang="da-DK" sz="2800" dirty="0" err="1"/>
              <a:t>Linguistics</a:t>
            </a:r>
            <a:endParaRPr lang="da-DK" sz="2800" dirty="0"/>
          </a:p>
          <a:p>
            <a:r>
              <a:rPr lang="da-DK" sz="1800" dirty="0"/>
              <a:t>[</a:t>
            </a:r>
            <a:r>
              <a:rPr lang="da-DK" sz="1800" dirty="0" err="1"/>
              <a:t>insert</a:t>
            </a:r>
            <a:r>
              <a:rPr lang="da-DK" sz="1800" dirty="0"/>
              <a:t> </a:t>
            </a:r>
            <a:r>
              <a:rPr lang="da-DK" sz="1800" dirty="0" err="1"/>
              <a:t>big</a:t>
            </a:r>
            <a:r>
              <a:rPr lang="da-DK" sz="1800" dirty="0"/>
              <a:t> </a:t>
            </a:r>
            <a:r>
              <a:rPr lang="da-DK" sz="1800" dirty="0" err="1"/>
              <a:t>question</a:t>
            </a:r>
            <a:r>
              <a:rPr lang="da-DK" sz="1800" dirty="0"/>
              <a:t> </a:t>
            </a:r>
            <a:r>
              <a:rPr lang="da-DK" sz="1800" dirty="0" err="1"/>
              <a:t>here</a:t>
            </a:r>
            <a:r>
              <a:rPr lang="da-DK" sz="1800" dirty="0"/>
              <a:t>]?</a:t>
            </a:r>
          </a:p>
          <a:p>
            <a:endParaRPr lang="da-DK" dirty="0"/>
          </a:p>
          <a:p>
            <a:endParaRPr lang="da-DK" dirty="0"/>
          </a:p>
        </p:txBody>
      </p:sp>
      <p:pic>
        <p:nvPicPr>
          <p:cNvPr id="20" name="Billede 6">
            <a:extLst>
              <a:ext uri="{FF2B5EF4-FFF2-40B4-BE49-F238E27FC236}">
                <a16:creationId xmlns:a16="http://schemas.microsoft.com/office/drawing/2014/main" id="{BA8DB73E-8B19-7544-B130-72D65C5DF2C9}"/>
              </a:ext>
            </a:extLst>
          </p:cNvPr>
          <p:cNvPicPr>
            <a:picLocks noChangeAspect="1"/>
          </p:cNvPicPr>
          <p:nvPr/>
        </p:nvPicPr>
        <p:blipFill rotWithShape="1">
          <a:blip r:embed="rId4"/>
          <a:srcRect r="56227"/>
          <a:stretch/>
        </p:blipFill>
        <p:spPr>
          <a:xfrm>
            <a:off x="315995" y="2442543"/>
            <a:ext cx="4807684" cy="3601041"/>
          </a:xfrm>
          <a:prstGeom prst="rect">
            <a:avLst/>
          </a:prstGeom>
        </p:spPr>
      </p:pic>
      <p:sp>
        <p:nvSpPr>
          <p:cNvPr id="21" name="Content Placeholder 4">
            <a:extLst>
              <a:ext uri="{FF2B5EF4-FFF2-40B4-BE49-F238E27FC236}">
                <a16:creationId xmlns:a16="http://schemas.microsoft.com/office/drawing/2014/main" id="{2DB99CE4-0CF0-634D-AC9E-9D9364728993}"/>
              </a:ext>
            </a:extLst>
          </p:cNvPr>
          <p:cNvSpPr txBox="1">
            <a:spLocks/>
          </p:cNvSpPr>
          <p:nvPr/>
        </p:nvSpPr>
        <p:spPr>
          <a:xfrm>
            <a:off x="435291" y="1196753"/>
            <a:ext cx="4688387" cy="51039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a-DK" dirty="0" err="1"/>
              <a:t>Theory</a:t>
            </a:r>
            <a:r>
              <a:rPr lang="da-DK" dirty="0"/>
              <a:t> of Science</a:t>
            </a:r>
          </a:p>
          <a:p>
            <a:r>
              <a:rPr lang="en-US" sz="1400" dirty="0"/>
              <a:t>How can we strike a balance between a healthy population/good public health and a healthy economy during an epidemic?</a:t>
            </a:r>
            <a:endParaRPr lang="da-DK" sz="1800" dirty="0"/>
          </a:p>
        </p:txBody>
      </p:sp>
      <p:pic>
        <p:nvPicPr>
          <p:cNvPr id="22" name="Picture 21">
            <a:extLst>
              <a:ext uri="{FF2B5EF4-FFF2-40B4-BE49-F238E27FC236}">
                <a16:creationId xmlns:a16="http://schemas.microsoft.com/office/drawing/2014/main" id="{44006D70-04D0-4746-AB27-9FB4C96E21A9}"/>
              </a:ext>
            </a:extLst>
          </p:cNvPr>
          <p:cNvPicPr>
            <a:picLocks noChangeAspect="1"/>
          </p:cNvPicPr>
          <p:nvPr/>
        </p:nvPicPr>
        <p:blipFill rotWithShape="1">
          <a:blip r:embed="rId5"/>
          <a:srcRect l="8626" r="5657"/>
          <a:stretch/>
        </p:blipFill>
        <p:spPr>
          <a:xfrm>
            <a:off x="5507713" y="2442543"/>
            <a:ext cx="6245820" cy="3494844"/>
          </a:xfrm>
          <a:prstGeom prst="rect">
            <a:avLst/>
          </a:prstGeom>
        </p:spPr>
      </p:pic>
    </p:spTree>
    <p:custDataLst>
      <p:tags r:id="rId1"/>
    </p:custDataLst>
    <p:extLst>
      <p:ext uri="{BB962C8B-B14F-4D97-AF65-F5344CB8AC3E}">
        <p14:creationId xmlns:p14="http://schemas.microsoft.com/office/powerpoint/2010/main" val="442302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Agent-</a:t>
            </a:r>
            <a:r>
              <a:rPr lang="de-DE" dirty="0" err="1"/>
              <a:t>Based</a:t>
            </a:r>
            <a:r>
              <a:rPr lang="de-DE" dirty="0"/>
              <a:t> Models</a:t>
            </a:r>
            <a:endParaRPr lang="da-DK" dirty="0"/>
          </a:p>
        </p:txBody>
      </p:sp>
      <p:sp>
        <p:nvSpPr>
          <p:cNvPr id="5" name="Content Placeholder 4"/>
          <p:cNvSpPr>
            <a:spLocks noGrp="1"/>
          </p:cNvSpPr>
          <p:nvPr>
            <p:ph idx="1"/>
          </p:nvPr>
        </p:nvSpPr>
        <p:spPr>
          <a:xfrm>
            <a:off x="868453" y="1434501"/>
            <a:ext cx="10182174" cy="4520189"/>
          </a:xfrm>
        </p:spPr>
        <p:txBody>
          <a:bodyPr/>
          <a:lstStyle/>
          <a:p>
            <a:pPr marL="457063" indent="-457063"/>
            <a:r>
              <a:rPr lang="da-DK" dirty="0" err="1"/>
              <a:t>Consist</a:t>
            </a:r>
            <a:r>
              <a:rPr lang="da-DK" dirty="0"/>
              <a:t> of </a:t>
            </a:r>
            <a:r>
              <a:rPr lang="da-DK" dirty="0" err="1"/>
              <a:t>various</a:t>
            </a:r>
            <a:r>
              <a:rPr lang="da-DK" dirty="0"/>
              <a:t> parts with </a:t>
            </a:r>
            <a:r>
              <a:rPr lang="da-DK" dirty="0" err="1"/>
              <a:t>different</a:t>
            </a:r>
            <a:r>
              <a:rPr lang="da-DK" dirty="0"/>
              <a:t> </a:t>
            </a:r>
            <a:r>
              <a:rPr lang="da-DK" dirty="0" err="1"/>
              <a:t>behaviors</a:t>
            </a:r>
            <a:endParaRPr lang="da-DK" dirty="0"/>
          </a:p>
          <a:p>
            <a:pPr marL="457063" indent="-457063"/>
            <a:r>
              <a:rPr lang="da-DK" dirty="0"/>
              <a:t>Hard to </a:t>
            </a:r>
            <a:r>
              <a:rPr lang="da-DK" dirty="0" err="1"/>
              <a:t>make</a:t>
            </a:r>
            <a:r>
              <a:rPr lang="da-DK" dirty="0"/>
              <a:t> </a:t>
            </a:r>
            <a:r>
              <a:rPr lang="da-DK" dirty="0" err="1"/>
              <a:t>predictions</a:t>
            </a:r>
            <a:r>
              <a:rPr lang="da-DK" dirty="0"/>
              <a:t> </a:t>
            </a:r>
            <a:r>
              <a:rPr lang="da-DK" dirty="0" err="1"/>
              <a:t>about</a:t>
            </a:r>
            <a:endParaRPr lang="da-DK" dirty="0"/>
          </a:p>
          <a:p>
            <a:pPr marL="1142657" lvl="1" indent="-457063"/>
            <a:r>
              <a:rPr lang="da-DK" dirty="0"/>
              <a:t>Non-linear</a:t>
            </a:r>
          </a:p>
          <a:p>
            <a:pPr marL="1142657" lvl="1" indent="-457063"/>
            <a:r>
              <a:rPr lang="da-DK" dirty="0"/>
              <a:t>Feedback loops</a:t>
            </a:r>
          </a:p>
          <a:p>
            <a:pPr lvl="1" indent="0">
              <a:buNone/>
            </a:pPr>
            <a:endParaRPr lang="da-DK" dirty="0"/>
          </a:p>
          <a:p>
            <a:pPr lvl="1" indent="0">
              <a:buNone/>
            </a:pPr>
            <a:r>
              <a:rPr lang="da-DK" dirty="0"/>
              <a:t>An </a:t>
            </a:r>
            <a:r>
              <a:rPr lang="da-DK" dirty="0" err="1"/>
              <a:t>example</a:t>
            </a:r>
            <a:endParaRPr lang="da-DK" dirty="0"/>
          </a:p>
          <a:p>
            <a:pPr marL="1142657" lvl="1" indent="-457063"/>
            <a:endParaRPr lang="da-DK" dirty="0"/>
          </a:p>
        </p:txBody>
      </p:sp>
      <p:pic>
        <p:nvPicPr>
          <p:cNvPr id="2050" name="Picture 2" descr="Wolf Between Sheep Penetration Testing | Suraksha | Security Solutions and  Products">
            <a:extLst>
              <a:ext uri="{FF2B5EF4-FFF2-40B4-BE49-F238E27FC236}">
                <a16:creationId xmlns:a16="http://schemas.microsoft.com/office/drawing/2014/main" id="{A3D2DD13-A1B0-2040-9681-F878AF9DB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794" y="3429000"/>
            <a:ext cx="6252534" cy="319953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0943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of a </a:t>
            </a:r>
            <a:r>
              <a:rPr lang="en-US" b="1" u="sng" dirty="0"/>
              <a:t>SIMPLE</a:t>
            </a:r>
            <a:r>
              <a:rPr lang="en-US" b="1" dirty="0"/>
              <a:t> </a:t>
            </a:r>
            <a:r>
              <a:rPr lang="en-US" dirty="0"/>
              <a:t>Agent-Based Model</a:t>
            </a:r>
            <a:endParaRPr lang="da-DK" dirty="0"/>
          </a:p>
        </p:txBody>
      </p:sp>
      <p:sp>
        <p:nvSpPr>
          <p:cNvPr id="6" name="Content Placeholder 2">
            <a:extLst>
              <a:ext uri="{FF2B5EF4-FFF2-40B4-BE49-F238E27FC236}">
                <a16:creationId xmlns:a16="http://schemas.microsoft.com/office/drawing/2014/main" id="{3A978F83-914E-FF49-A5F8-126F39B258DF}"/>
              </a:ext>
            </a:extLst>
          </p:cNvPr>
          <p:cNvSpPr>
            <a:spLocks noGrp="1"/>
          </p:cNvSpPr>
          <p:nvPr/>
        </p:nvSpPr>
        <p:spPr>
          <a:xfrm>
            <a:off x="6947836" y="3478592"/>
            <a:ext cx="3885116" cy="3922876"/>
          </a:xfrm>
          <a:prstGeom prst="rect">
            <a:avLst/>
          </a:prstGeom>
        </p:spPr>
        <p:txBody>
          <a:bodyPr vert="horz" lIns="91392" tIns="45696" rIns="91392" bIns="45696"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998" b="1" dirty="0"/>
              <a:t>Grass</a:t>
            </a:r>
          </a:p>
          <a:p>
            <a:pPr marL="514042" indent="-514042">
              <a:buFont typeface="+mj-lt"/>
              <a:buAutoNum type="arabicPeriod"/>
            </a:pPr>
            <a:r>
              <a:rPr lang="en-US" sz="1998" dirty="0"/>
              <a:t>I am green if I can be eaten, brown if I can’t</a:t>
            </a:r>
          </a:p>
          <a:p>
            <a:pPr marL="514042" indent="-514042">
              <a:buFont typeface="+mj-lt"/>
              <a:buAutoNum type="arabicPeriod"/>
            </a:pPr>
            <a:r>
              <a:rPr lang="en-US" sz="1998" dirty="0"/>
              <a:t>If I am eaten, I grow back after a while</a:t>
            </a:r>
          </a:p>
          <a:p>
            <a:pPr marL="514042" indent="-514042">
              <a:buFont typeface="+mj-lt"/>
              <a:buAutoNum type="arabicPeriod"/>
            </a:pPr>
            <a:endParaRPr lang="en-US" sz="1998" dirty="0"/>
          </a:p>
          <a:p>
            <a:endParaRPr lang="en-US" sz="1998" dirty="0"/>
          </a:p>
        </p:txBody>
      </p:sp>
      <p:sp>
        <p:nvSpPr>
          <p:cNvPr id="7" name="Content Placeholder 2">
            <a:extLst>
              <a:ext uri="{FF2B5EF4-FFF2-40B4-BE49-F238E27FC236}">
                <a16:creationId xmlns:a16="http://schemas.microsoft.com/office/drawing/2014/main" id="{6586C7E2-37CD-FC44-92D0-D1B97A26D874}"/>
              </a:ext>
            </a:extLst>
          </p:cNvPr>
          <p:cNvSpPr txBox="1">
            <a:spLocks/>
          </p:cNvSpPr>
          <p:nvPr/>
        </p:nvSpPr>
        <p:spPr>
          <a:xfrm>
            <a:off x="1449018" y="3478594"/>
            <a:ext cx="5098994" cy="2979669"/>
          </a:xfrm>
          <a:prstGeom prst="rect">
            <a:avLst/>
          </a:prstGeom>
        </p:spPr>
        <p:txBody>
          <a:bodyPr vert="horz" lIns="91392" tIns="45696" rIns="91392" bIns="45696"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pPr>
            <a:r>
              <a:rPr lang="en-US" sz="1999" b="1" dirty="0"/>
              <a:t>Sheep &amp; Wolves</a:t>
            </a:r>
          </a:p>
          <a:p>
            <a:pPr marL="514042" indent="-514042">
              <a:buFont typeface="+mj-lt"/>
              <a:buAutoNum type="arabicPeriod"/>
            </a:pPr>
            <a:r>
              <a:rPr lang="en-US" sz="1999" dirty="0"/>
              <a:t>I walk around</a:t>
            </a:r>
          </a:p>
          <a:p>
            <a:pPr marL="514042" indent="-514042">
              <a:buFont typeface="+mj-lt"/>
              <a:buAutoNum type="arabicPeriod"/>
            </a:pPr>
            <a:r>
              <a:rPr lang="en-US" sz="1999" dirty="0"/>
              <a:t>And metabolize energy</a:t>
            </a:r>
          </a:p>
          <a:p>
            <a:pPr marL="514042" indent="-514042">
              <a:buFont typeface="+mj-lt"/>
              <a:buAutoNum type="arabicPeriod"/>
            </a:pPr>
            <a:r>
              <a:rPr lang="en-US" sz="1999" dirty="0"/>
              <a:t>If I run out of energy, I die</a:t>
            </a:r>
          </a:p>
          <a:p>
            <a:pPr marL="514042" indent="-514042">
              <a:buFont typeface="+mj-lt"/>
              <a:buAutoNum type="arabicPeriod"/>
            </a:pPr>
            <a:r>
              <a:rPr lang="en-US" sz="1999" dirty="0"/>
              <a:t>If I have enough energy, I might reproduce</a:t>
            </a:r>
          </a:p>
          <a:p>
            <a:pPr marL="514042" indent="-514042">
              <a:buFont typeface="+mj-lt"/>
              <a:buAutoNum type="arabicPeriod"/>
            </a:pPr>
            <a:r>
              <a:rPr lang="en-US" sz="1999" dirty="0"/>
              <a:t>If there is grass/sheep nearby, I eat and gain energy</a:t>
            </a:r>
          </a:p>
          <a:p>
            <a:pPr>
              <a:lnSpc>
                <a:spcPct val="100000"/>
              </a:lnSpc>
            </a:pPr>
            <a:endParaRPr lang="en-US" sz="1999" dirty="0"/>
          </a:p>
        </p:txBody>
      </p:sp>
      <p:pic>
        <p:nvPicPr>
          <p:cNvPr id="8" name="Picture 1">
            <a:extLst>
              <a:ext uri="{FF2B5EF4-FFF2-40B4-BE49-F238E27FC236}">
                <a16:creationId xmlns:a16="http://schemas.microsoft.com/office/drawing/2014/main" id="{11DD080D-2CED-944C-B089-9B6D7DF2565F}"/>
              </a:ext>
            </a:extLst>
          </p:cNvPr>
          <p:cNvPicPr>
            <a:picLocks noChangeAspect="1"/>
          </p:cNvPicPr>
          <p:nvPr/>
        </p:nvPicPr>
        <p:blipFill>
          <a:blip r:embed="rId4"/>
          <a:stretch>
            <a:fillRect/>
          </a:stretch>
        </p:blipFill>
        <p:spPr>
          <a:xfrm>
            <a:off x="1633025" y="1496432"/>
            <a:ext cx="2294329" cy="1884968"/>
          </a:xfrm>
          <a:prstGeom prst="rect">
            <a:avLst/>
          </a:prstGeom>
        </p:spPr>
      </p:pic>
      <p:pic>
        <p:nvPicPr>
          <p:cNvPr id="9" name="Picture 8">
            <a:extLst>
              <a:ext uri="{FF2B5EF4-FFF2-40B4-BE49-F238E27FC236}">
                <a16:creationId xmlns:a16="http://schemas.microsoft.com/office/drawing/2014/main" id="{7B2CC937-994C-7844-ABDD-A34B26D0B32D}"/>
              </a:ext>
            </a:extLst>
          </p:cNvPr>
          <p:cNvPicPr>
            <a:picLocks noChangeAspect="1"/>
          </p:cNvPicPr>
          <p:nvPr/>
        </p:nvPicPr>
        <p:blipFill>
          <a:blip r:embed="rId5"/>
          <a:stretch>
            <a:fillRect/>
          </a:stretch>
        </p:blipFill>
        <p:spPr>
          <a:xfrm>
            <a:off x="7870579" y="1395255"/>
            <a:ext cx="2039632" cy="2083337"/>
          </a:xfrm>
          <a:prstGeom prst="rect">
            <a:avLst/>
          </a:prstGeom>
        </p:spPr>
      </p:pic>
      <p:pic>
        <p:nvPicPr>
          <p:cNvPr id="10" name="Picture 9">
            <a:extLst>
              <a:ext uri="{FF2B5EF4-FFF2-40B4-BE49-F238E27FC236}">
                <a16:creationId xmlns:a16="http://schemas.microsoft.com/office/drawing/2014/main" id="{C5162D6D-0FB4-6748-AC9E-A6014446C5B6}"/>
              </a:ext>
            </a:extLst>
          </p:cNvPr>
          <p:cNvPicPr>
            <a:picLocks noChangeAspect="1"/>
          </p:cNvPicPr>
          <p:nvPr/>
        </p:nvPicPr>
        <p:blipFill>
          <a:blip r:embed="rId6"/>
          <a:stretch>
            <a:fillRect/>
          </a:stretch>
        </p:blipFill>
        <p:spPr>
          <a:xfrm>
            <a:off x="4335744" y="1496433"/>
            <a:ext cx="1980168" cy="1932568"/>
          </a:xfrm>
          <a:prstGeom prst="rect">
            <a:avLst/>
          </a:prstGeom>
        </p:spPr>
      </p:pic>
    </p:spTree>
    <p:custDataLst>
      <p:tags r:id="rId1"/>
    </p:custDataLst>
    <p:extLst>
      <p:ext uri="{BB962C8B-B14F-4D97-AF65-F5344CB8AC3E}">
        <p14:creationId xmlns:p14="http://schemas.microsoft.com/office/powerpoint/2010/main" val="3535925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a-DK" dirty="0"/>
              <a:t>[</a:t>
            </a:r>
            <a:r>
              <a:rPr lang="da-DK" dirty="0" err="1"/>
              <a:t>Running</a:t>
            </a:r>
            <a:r>
              <a:rPr lang="da-DK" dirty="0"/>
              <a:t> model in </a:t>
            </a:r>
            <a:r>
              <a:rPr lang="da-DK" dirty="0" err="1"/>
              <a:t>Netlogo</a:t>
            </a:r>
            <a:r>
              <a:rPr lang="da-DK" dirty="0"/>
              <a:t> for Preview]</a:t>
            </a:r>
          </a:p>
        </p:txBody>
      </p:sp>
      <p:sp>
        <p:nvSpPr>
          <p:cNvPr id="5" name="Content Placeholder 4"/>
          <p:cNvSpPr>
            <a:spLocks noGrp="1"/>
          </p:cNvSpPr>
          <p:nvPr>
            <p:ph idx="1"/>
          </p:nvPr>
        </p:nvSpPr>
        <p:spPr/>
        <p:txBody>
          <a:bodyPr/>
          <a:lstStyle/>
          <a:p>
            <a:endParaRPr lang="da-DK" dirty="0"/>
          </a:p>
        </p:txBody>
      </p:sp>
      <p:pic>
        <p:nvPicPr>
          <p:cNvPr id="6" name="Picture 5">
            <a:extLst>
              <a:ext uri="{FF2B5EF4-FFF2-40B4-BE49-F238E27FC236}">
                <a16:creationId xmlns:a16="http://schemas.microsoft.com/office/drawing/2014/main" id="{30AB7F78-D522-ED46-AB2D-28B14B6FCE71}"/>
              </a:ext>
            </a:extLst>
          </p:cNvPr>
          <p:cNvPicPr/>
          <p:nvPr/>
        </p:nvPicPr>
        <p:blipFill>
          <a:blip r:embed="rId4"/>
          <a:stretch>
            <a:fillRect/>
          </a:stretch>
        </p:blipFill>
        <p:spPr>
          <a:xfrm>
            <a:off x="1166167" y="964256"/>
            <a:ext cx="9855491" cy="5845268"/>
          </a:xfrm>
          <a:prstGeom prst="rect">
            <a:avLst/>
          </a:prstGeom>
        </p:spPr>
      </p:pic>
    </p:spTree>
    <p:custDataLst>
      <p:tags r:id="rId1"/>
    </p:custDataLst>
    <p:extLst>
      <p:ext uri="{BB962C8B-B14F-4D97-AF65-F5344CB8AC3E}">
        <p14:creationId xmlns:p14="http://schemas.microsoft.com/office/powerpoint/2010/main" val="2798106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09381B-6567-7D41-BF63-71387DF19DEB}"/>
              </a:ext>
            </a:extLst>
          </p:cNvPr>
          <p:cNvSpPr>
            <a:spLocks noGrp="1"/>
          </p:cNvSpPr>
          <p:nvPr>
            <p:ph type="title"/>
          </p:nvPr>
        </p:nvSpPr>
        <p:spPr/>
        <p:txBody>
          <a:bodyPr/>
          <a:lstStyle/>
          <a:p>
            <a:r>
              <a:rPr lang="en-US" dirty="0"/>
              <a:t>Comparing Representations</a:t>
            </a:r>
          </a:p>
        </p:txBody>
      </p:sp>
      <p:sp>
        <p:nvSpPr>
          <p:cNvPr id="8" name="Content Placeholder 7">
            <a:extLst>
              <a:ext uri="{FF2B5EF4-FFF2-40B4-BE49-F238E27FC236}">
                <a16:creationId xmlns:a16="http://schemas.microsoft.com/office/drawing/2014/main" id="{2BDEFE2F-3B70-254F-9FE1-82BA48914DDB}"/>
              </a:ext>
            </a:extLst>
          </p:cNvPr>
          <p:cNvSpPr>
            <a:spLocks noGrp="1"/>
          </p:cNvSpPr>
          <p:nvPr>
            <p:ph sz="quarter" idx="4"/>
          </p:nvPr>
        </p:nvSpPr>
        <p:spPr>
          <a:xfrm>
            <a:off x="1372474" y="4454809"/>
            <a:ext cx="4312578" cy="2401407"/>
          </a:xfrm>
        </p:spPr>
        <p:txBody>
          <a:bodyPr>
            <a:normAutofit/>
          </a:bodyPr>
          <a:lstStyle/>
          <a:p>
            <a:pPr>
              <a:buNone/>
            </a:pPr>
            <a:r>
              <a:rPr lang="en-US" sz="1799" dirty="0"/>
              <a:t>Concise</a:t>
            </a:r>
          </a:p>
          <a:p>
            <a:pPr>
              <a:buNone/>
            </a:pPr>
            <a:r>
              <a:rPr lang="en-US" sz="1799" dirty="0"/>
              <a:t>Conceptually difficult to experiment on</a:t>
            </a:r>
          </a:p>
          <a:p>
            <a:pPr>
              <a:buNone/>
            </a:pPr>
            <a:r>
              <a:rPr lang="en-US" sz="1799" dirty="0"/>
              <a:t>Deterministic -&gt; predicable, less accurate</a:t>
            </a:r>
          </a:p>
          <a:p>
            <a:pPr>
              <a:buNone/>
            </a:pPr>
            <a:r>
              <a:rPr lang="en-US" sz="1799" dirty="0"/>
              <a:t>Few people have necessary training to solve them</a:t>
            </a:r>
          </a:p>
          <a:p>
            <a:pPr>
              <a:buNone/>
            </a:pPr>
            <a:endParaRPr lang="en-US" sz="1799" dirty="0"/>
          </a:p>
        </p:txBody>
      </p:sp>
      <p:pic>
        <p:nvPicPr>
          <p:cNvPr id="9" name="Content Placeholder 8">
            <a:extLst>
              <a:ext uri="{FF2B5EF4-FFF2-40B4-BE49-F238E27FC236}">
                <a16:creationId xmlns:a16="http://schemas.microsoft.com/office/drawing/2014/main" id="{18EA69B8-C4C9-D944-9332-BC5CFBDF891E}"/>
              </a:ext>
            </a:extLst>
          </p:cNvPr>
          <p:cNvPicPr>
            <a:picLocks noGrp="1" noChangeAspect="1"/>
          </p:cNvPicPr>
          <p:nvPr>
            <p:ph sz="half" idx="2"/>
          </p:nvPr>
        </p:nvPicPr>
        <p:blipFill>
          <a:blip r:embed="rId3"/>
          <a:stretch>
            <a:fillRect/>
          </a:stretch>
        </p:blipFill>
        <p:spPr>
          <a:xfrm>
            <a:off x="1900835" y="1588831"/>
            <a:ext cx="2784612" cy="1822282"/>
          </a:xfrm>
          <a:prstGeom prst="rect">
            <a:avLst/>
          </a:prstGeom>
        </p:spPr>
      </p:pic>
      <p:pic>
        <p:nvPicPr>
          <p:cNvPr id="10" name="Picture 9">
            <a:extLst>
              <a:ext uri="{FF2B5EF4-FFF2-40B4-BE49-F238E27FC236}">
                <a16:creationId xmlns:a16="http://schemas.microsoft.com/office/drawing/2014/main" id="{59588B16-7B9C-2942-8C7A-29D71B2AC0BE}"/>
              </a:ext>
            </a:extLst>
          </p:cNvPr>
          <p:cNvPicPr>
            <a:picLocks noChangeAspect="1"/>
          </p:cNvPicPr>
          <p:nvPr/>
        </p:nvPicPr>
        <p:blipFill>
          <a:blip r:embed="rId4"/>
          <a:stretch>
            <a:fillRect/>
          </a:stretch>
        </p:blipFill>
        <p:spPr>
          <a:xfrm>
            <a:off x="5884972" y="1389980"/>
            <a:ext cx="5424042" cy="2934317"/>
          </a:xfrm>
          <a:prstGeom prst="rect">
            <a:avLst/>
          </a:prstGeom>
        </p:spPr>
      </p:pic>
      <p:sp>
        <p:nvSpPr>
          <p:cNvPr id="11" name="Content Placeholder 7">
            <a:extLst>
              <a:ext uri="{FF2B5EF4-FFF2-40B4-BE49-F238E27FC236}">
                <a16:creationId xmlns:a16="http://schemas.microsoft.com/office/drawing/2014/main" id="{C30A4C55-2F58-144F-8238-FE43B02CE281}"/>
              </a:ext>
            </a:extLst>
          </p:cNvPr>
          <p:cNvSpPr txBox="1">
            <a:spLocks/>
          </p:cNvSpPr>
          <p:nvPr/>
        </p:nvSpPr>
        <p:spPr>
          <a:xfrm>
            <a:off x="5884973" y="4454809"/>
            <a:ext cx="6140426" cy="2401407"/>
          </a:xfrm>
          <a:prstGeom prst="rect">
            <a:avLst/>
          </a:prstGeom>
        </p:spPr>
        <p:txBody>
          <a:bodyPr vert="horz" lIns="91392" tIns="45696" rIns="91392" bIns="45696"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799" dirty="0"/>
              <a:t>Less concise, but underlying logic clear to everyone </a:t>
            </a:r>
          </a:p>
          <a:p>
            <a:r>
              <a:rPr lang="en-US" sz="1799" dirty="0"/>
              <a:t>Kindergarteners understand the logic </a:t>
            </a:r>
          </a:p>
          <a:p>
            <a:r>
              <a:rPr lang="en-US" sz="1799" dirty="0"/>
              <a:t>Easy to experiment on</a:t>
            </a:r>
          </a:p>
          <a:p>
            <a:r>
              <a:rPr lang="en-US" sz="1799" dirty="0"/>
              <a:t>Probabilistic -&gt; less predictable, more accurate</a:t>
            </a:r>
          </a:p>
        </p:txBody>
      </p:sp>
    </p:spTree>
    <p:extLst>
      <p:ext uri="{BB962C8B-B14F-4D97-AF65-F5344CB8AC3E}">
        <p14:creationId xmlns:p14="http://schemas.microsoft.com/office/powerpoint/2010/main" val="2273643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96981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4745988"/>
</p:tagLst>
</file>

<file path=ppt/tags/tag2.xml><?xml version="1.0" encoding="utf-8"?>
<p:tagLst xmlns:a="http://schemas.openxmlformats.org/drawingml/2006/main" xmlns:r="http://schemas.openxmlformats.org/officeDocument/2006/relationships" xmlns:p="http://schemas.openxmlformats.org/presentationml/2006/main">
  <p:tag name="TEMPLAFYSLIDEID" val="636235437374902238"/>
</p:tagLst>
</file>

<file path=ppt/tags/tag3.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6.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7.xml><?xml version="1.0" encoding="utf-8"?>
<p:tagLst xmlns:a="http://schemas.openxmlformats.org/drawingml/2006/main" xmlns:r="http://schemas.openxmlformats.org/officeDocument/2006/relationships" xmlns:p="http://schemas.openxmlformats.org/presentationml/2006/main">
  <p:tag name="TEMPLAFYSLIDEID" val="636235437375566864"/>
</p:tagLst>
</file>

<file path=ppt/theme/theme1.xml><?xml version="1.0" encoding="utf-8"?>
<a:theme xmlns:a="http://schemas.openxmlformats.org/drawingml/2006/main" name="AU 16:9">
  <a:themeElements>
    <a:clrScheme name="AU_Blue">
      <a:dk1>
        <a:srgbClr val="000000"/>
      </a:dk1>
      <a:lt1>
        <a:srgbClr val="FFFFFF"/>
      </a:lt1>
      <a:dk2>
        <a:srgbClr val="002546"/>
      </a:dk2>
      <a:lt2>
        <a:srgbClr val="002546"/>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1056</Words>
  <Application>Microsoft Macintosh PowerPoint</Application>
  <PresentationFormat>Custom</PresentationFormat>
  <Paragraphs>81</Paragraphs>
  <Slides>8</Slides>
  <Notes>8</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AU Passata Light</vt:lpstr>
      <vt:lpstr>AU Passata</vt:lpstr>
      <vt:lpstr>Franklin Gothic Book</vt:lpstr>
      <vt:lpstr>Calibri</vt:lpstr>
      <vt:lpstr>Arial</vt:lpstr>
      <vt:lpstr>AU Peto</vt:lpstr>
      <vt:lpstr>Georgia</vt:lpstr>
      <vt:lpstr>Wingdings 3</vt:lpstr>
      <vt:lpstr>AU 16:9</vt:lpstr>
      <vt:lpstr>EDU-IT Science at Home, Aarhus University</vt:lpstr>
      <vt:lpstr>Agent-Based Modeling: The Virtual Laboratory</vt:lpstr>
      <vt:lpstr>Collaboration Partners</vt:lpstr>
      <vt:lpstr>Agent-Based Models</vt:lpstr>
      <vt:lpstr>Example of a SIMPLE Agent-Based Model</vt:lpstr>
      <vt:lpstr>[Running model in Netlogo for Preview]</vt:lpstr>
      <vt:lpstr>Comparing Representations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2021-05-03T13:12:53Z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luginDependencies_0">
    <vt:lpwstr>{"635926855539746206:636045261152541358":[{"dependencyType":"DataSource","dependencyId":":","dependencyVersion":null},{"dependencyType":"DataSource","dependencyId":":","dependencyVersion":null},{"dependencyType":"DataSource","dependencyId":":","dependency</vt:lpwstr>
  </property>
  <property fmtid="{D5CDD505-2E9C-101B-9397-08002B2CF9AE}" pid="3" name="PluginDependencies_1">
    <vt:lpwstr>Version":null},{"dependencyType":"DataSource","dependencyId":":","dependencyVersion":null},{"dependencyType":"DataSource","dependencyId":":","dependencyVersion":null},{"dependencyType":"DataSource","dependencyId":":","dependencyVersion":null},{"dependency</vt:lpwstr>
  </property>
  <property fmtid="{D5CDD505-2E9C-101B-9397-08002B2CF9AE}" pid="4" name="PluginDependencies_2">
    <vt:lpwstr>Type":"DataSource","dependencyId":":","dependencyVersion":null},{"dependencyType":"DataSource","dependencyId":":","dependencyVersion":null},{"dependencyType":"DataSource","dependencyId":":","dependencyVersion":null},{"dependencyType":"DataSource","depende</vt:lpwstr>
  </property>
  <property fmtid="{D5CDD505-2E9C-101B-9397-08002B2CF9AE}" pid="5" name="PluginDependencies_3">
    <vt:lpwstr>ncyId":":","dependencyVersion":null},{"dependencyType":"DataSource","dependencyId":":","dependencyVersion":null},{"dependencyType":"DataSource","dependencyId":":","dependencyVersion":null},{"dependencyType":"DataSource","dependencyId":":","dependencyVersi</vt:lpwstr>
  </property>
  <property fmtid="{D5CDD505-2E9C-101B-9397-08002B2CF9AE}" pid="6" name="PluginDependencies_4">
    <vt:lpwstr>on":null},{"dependencyType":"DataSource","dependencyId":":","dependencyVersion":null},{"dependencyType":"DataSource","dependencyId":":","dependencyVersion":null},{"dependencyType":"DataSource","dependencyId":":","dependencyVersion":null},{"dependencyType"</vt:lpwstr>
  </property>
  <property fmtid="{D5CDD505-2E9C-101B-9397-08002B2CF9AE}" pid="7" name="PluginDependencies_5">
    <vt:lpwstr>:"DataSource","dependencyId":":","dependencyVersion":null},{"dependencyType":"DataSource","dependencyId":":","dependencyVersion":null},{"dependencyType":"DataSource","dependencyId":":","dependencyVersion":null},{"dependencyType":"DataSource","dependencyId</vt:lpwstr>
  </property>
  <property fmtid="{D5CDD505-2E9C-101B-9397-08002B2CF9AE}" pid="8" name="PluginDependencies_6">
    <vt:lpwstr>":":","dependencyVersion":null},{"dependencyType":"DataSource","dependencyId":":","dependencyVersion":null},{"dependencyType":"DataSource","dependencyId":":","dependencyVersion":null},{"dependencyType":"DataSource","dependencyId":":","dependencyVersion":n</vt:lpwstr>
  </property>
  <property fmtid="{D5CDD505-2E9C-101B-9397-08002B2CF9AE}" pid="9" name="PluginDependencies_7">
    <vt:lpwstr>ull},{"dependencyType":"DataSource","dependencyId":":","dependencyVersion":null},{"dependencyType":"DataSource","dependencyId":":","dependencyVersion":null},{"dependencyType":"DataSource","dependencyId":":","dependencyVersion":null},{"dependencyType":"Dat</vt:lpwstr>
  </property>
  <property fmtid="{D5CDD505-2E9C-101B-9397-08002B2CF9AE}" pid="10" name="PluginDependencies_8">
    <vt:lpwstr>aSource","dependencyId":":","dependencyVersion":null},{"dependencyType":"DataSource","dependencyId":":","dependencyVersion":null},{"dependencyType":"DataSource","dependencyId":":","dependencyVersion":null},{"dependencyType":"DataSource","dependencyId":":"</vt:lpwstr>
  </property>
  <property fmtid="{D5CDD505-2E9C-101B-9397-08002B2CF9AE}" pid="11" name="PluginDependencies_9">
    <vt:lpwstr>,"dependencyVersion":null},{"dependencyType":"DataSource","dependencyId":":","dependencyVersion":null},{"dependencyType":"DataSource","dependencyId":":","dependencyVersion":null},{"dependencyType":"DataSource","dependencyId":":","dependencyVersion":null},</vt:lpwstr>
  </property>
  <property fmtid="{D5CDD505-2E9C-101B-9397-08002B2CF9AE}" pid="12" name="PluginDependencies_10">
    <vt:lpwstr>{"dependencyType":"DataSource","dependencyId":":","dependencyVersion":null},{"dependencyType":"DataSource","dependencyId":":","dependencyVersion":null},{"dependencyType":"DataSource","dependencyId":":","dependencyVersion":null},{"dependencyType":"DataSour</vt:lpwstr>
  </property>
  <property fmtid="{D5CDD505-2E9C-101B-9397-08002B2CF9AE}" pid="13" name="PluginDependencies_11">
    <vt:lpwstr>ce","dependencyId":":","dependencyVersion":null},{"dependencyType":"DataSource","dependencyId":":","dependencyVersion":null},{"dependencyType":"DataSource","dependencyId":":","dependencyVersion":null},{"dependencyType":"DataSource","dependencyId":":","dep</vt:lpwstr>
  </property>
  <property fmtid="{D5CDD505-2E9C-101B-9397-08002B2CF9AE}" pid="14" name="PluginDependencies_12">
    <vt:lpwstr>endencyVersion":null},{"dependencyType":"DataSource","dependencyId":":","dependencyVersion":null},{"dependencyType":"DataSource","dependencyId":":","dependencyVersion":null},{"dependencyType":"DataSource","dependencyId":":","dependencyVersion":null},{"dep</vt:lpwstr>
  </property>
  <property fmtid="{D5CDD505-2E9C-101B-9397-08002B2CF9AE}" pid="15" name="PluginDependencies_13">
    <vt:lpwstr>endencyType":"DataSource","dependencyId":":","dependencyVersion":null},{"dependencyType":"DataSource","dependencyId":":","dependencyVersion":null},{"dependencyType":"DataSource","dependencyId":":","dependencyVersion":null},{"dependencyType":"DataSource","</vt:lpwstr>
  </property>
  <property fmtid="{D5CDD505-2E9C-101B-9397-08002B2CF9AE}" pid="16" name="PluginDependencies_14">
    <vt:lpwstr>dependencyId":":","dependencyVersion":null},{"dependencyType":"DataSource","dependencyId":":","dependencyVersion":null},{"dependencyType":"DataSource","dependencyId":":","dependencyVersion":null},{"dependencyType":"DataSource","dependencyId":":","dependen</vt:lpwstr>
  </property>
  <property fmtid="{D5CDD505-2E9C-101B-9397-08002B2CF9AE}" pid="17" name="PluginDependencies_15">
    <vt:lpwstr>cyVersion":null},{"dependencyType":"DataSource","dependencyId":":","dependencyVersion":null},{"dependencyType":"DataSource","dependencyId":":","dependencyVersion":null},{"dependencyType":"DataSource","dependencyId":":","dependencyVersion":null},{"dependen</vt:lpwstr>
  </property>
  <property fmtid="{D5CDD505-2E9C-101B-9397-08002B2CF9AE}" pid="18" name="PluginDependencies_16">
    <vt:lpwstr>cyType":"DataSource","dependencyId":":","dependencyVersion":null},{"dependencyType":"DataSource","dependencyId":":","dependencyVersion":null},{"dependencyType":"DataSource","dependencyId":":","dependencyVersion":null},{"dependencyType":"DataSource","depen</vt:lpwstr>
  </property>
  <property fmtid="{D5CDD505-2E9C-101B-9397-08002B2CF9AE}" pid="19" name="PluginDependencies_17">
    <vt:lpwstr>dencyId":":","dependencyVersion":null},{"dependencyType":"DataSource","dependencyId":":","dependencyVersion":null},{"dependencyType":"DataSource","dependencyId":":","dependencyVersion":null},{"dependencyType":"DataSource","dependencyId":":","dependencyVer</vt:lpwstr>
  </property>
  <property fmtid="{D5CDD505-2E9C-101B-9397-08002B2CF9AE}" pid="20" name="PluginDependencies_18">
    <vt:lpwstr>sion":null},{"dependencyType":"DataSource","dependencyId":":","dependencyVersion":null},{"dependencyType":"DataSource","dependencyId":":","dependencyVersion":null},{"dependencyType":"DataSource","dependencyId":":","dependencyVersion":null},{"dependencyTyp</vt:lpwstr>
  </property>
  <property fmtid="{D5CDD505-2E9C-101B-9397-08002B2CF9AE}" pid="21" name="PluginDependencies_19">
    <vt:lpwstr>e":"DataSource","dependencyId":":","dependencyVersion":null},{"dependencyType":"DataSource","dependencyId":":","dependencyVersion":null},{"dependencyType":"DataSource","dependencyId":":","dependencyVersion":null},{"dependencyType":"DataSource","dependency</vt:lpwstr>
  </property>
  <property fmtid="{D5CDD505-2E9C-101B-9397-08002B2CF9AE}" pid="22" name="PluginDependencies_20">
    <vt:lpwstr>Id":":","dependencyVersion":null},{"dependencyType":"DataSource","dependencyId":":","dependencyVersion":null},{"dependencyType":"DataSource","dependencyId":":","dependencyVersion":null},{"dependencyType":"DataSource","dependencyId":":","dependencyVersion"</vt:lpwstr>
  </property>
  <property fmtid="{D5CDD505-2E9C-101B-9397-08002B2CF9AE}" pid="23" name="PluginDependencies_21">
    <vt:lpwstr>:null},{"dependencyType":"DataSource","dependencyId":":","dependencyVersion":null},{"dependencyType":"DataSource","dependencyId":":","dependencyVersion":null},{"dependencyType":"DataSource","dependencyId":":","dependencyVersion":null},{"dependencyType":"D</vt:lpwstr>
  </property>
  <property fmtid="{D5CDD505-2E9C-101B-9397-08002B2CF9AE}" pid="24" name="PluginDependencies_22">
    <vt:lpwstr>ataSource","dependencyId":":","dependencyVersion":null},{"dependencyType":"DataSource","dependencyId":":","dependencyVersion":null},{"dependencyType":"DataSource","dependencyId":":","dependencyVersion":null},{"dependencyType":"DataSource","dependencyId":"</vt:lpwstr>
  </property>
  <property fmtid="{D5CDD505-2E9C-101B-9397-08002B2CF9AE}" pid="25" name="PluginDependencies_23">
    <vt:lpwstr>:","dependencyVersion":null},{"dependencyType":"DataSource","dependencyId":":","dependencyVersion":null},{"dependencyType":"DataSource","dependencyId":":","dependencyVersion":null},{"dependencyType":"DataSource","dependencyId":":","dependencyVersion":null</vt:lpwstr>
  </property>
  <property fmtid="{D5CDD505-2E9C-101B-9397-08002B2CF9AE}" pid="26" name="PluginDependencies_24">
    <vt:lpwstr>},{"dependencyType":"DataSource","dependencyId":":","dependencyVersion":null},{"dependencyType":"DataSource","dependencyId":":","dependencyVersion":null},{"dependencyType":"DataSource","dependencyId":":","dependencyVersion":null},{"dependencyType":"DataSo</vt:lpwstr>
  </property>
  <property fmtid="{D5CDD505-2E9C-101B-9397-08002B2CF9AE}" pid="27" name="PluginDependencies_25">
    <vt:lpwstr>urce","dependencyId":":","dependencyVersion":null},{"dependencyType":"DataSource","dependencyId":":","dependencyVersion":null},{"dependencyType":"DataSource","dependencyId":":","dependencyVersion":null},{"dependencyType":"DataSource","dependencyId":":","d</vt:lpwstr>
  </property>
  <property fmtid="{D5CDD505-2E9C-101B-9397-08002B2CF9AE}" pid="28" name="PluginDependencies_26">
    <vt:lpwstr>ependencyVersion":null},{"dependencyType":"DataSource","dependencyId":":","dependencyVersion":null},{"dependencyType":"DataSource","dependencyId":":","dependencyVersion":null},{"dependencyType":"DataSource","dependencyId":":","dependencyVersion":null},{"d</vt:lpwstr>
  </property>
  <property fmtid="{D5CDD505-2E9C-101B-9397-08002B2CF9AE}" pid="29" name="PluginDependencies_27">
    <vt:lpwstr>ependencyType":"DataSource","dependencyId":":","dependencyVersion":null},{"dependencyType":"DataSource","dependencyId":":","dependencyVersion":null},{"dependencyType":"DataSource","dependencyId":":","dependencyVersion":null},{"dependencyType":"DataSource"</vt:lpwstr>
  </property>
  <property fmtid="{D5CDD505-2E9C-101B-9397-08002B2CF9AE}" pid="30" name="PluginDependencies_28">
    <vt:lpwstr>,"dependencyId":":","dependencyVersion":null},{"dependencyType":"DataSource","dependencyId":":","dependencyVersion":null},{"dependencyType":"DataSource","dependencyId":":","dependencyVersion":null},{"dependencyType":"DataSource","dependencyId":":","depend</vt:lpwstr>
  </property>
  <property fmtid="{D5CDD505-2E9C-101B-9397-08002B2CF9AE}" pid="31" name="PluginDependencies_29">
    <vt:lpwstr>encyVersion":null},{"dependencyType":"DataSource","dependencyId":":","dependencyVersion":null},{"dependencyType":"DataSource","dependencyId":":","dependencyVersion":null},{"dependencyType":"DataSource","dependencyId":":","dependencyVersion":null},{"depend</vt:lpwstr>
  </property>
  <property fmtid="{D5CDD505-2E9C-101B-9397-08002B2CF9AE}" pid="32" name="PluginDependencies_30">
    <vt:lpwstr>encyType":"DataSource","dependencyId":":","dependencyVersion":null},{"dependencyType":"DataSource","dependencyId":":","dependencyVersion":null},{"dependencyType":"DataSource","dependencyId":":","dependencyVersion":null},{"dependencyType":"DataSource","dep</vt:lpwstr>
  </property>
  <property fmtid="{D5CDD505-2E9C-101B-9397-08002B2CF9AE}" pid="33" name="PluginDependencies_31">
    <vt:lpwstr>endencyId":":","dependencyVersion":null},{"dependencyType":"DataSource","dependencyId":":","dependencyVersion":null},{"dependencyType":"DataSource","dependencyId":":","dependencyVersion":null},{"dependencyType":"DataSource","dependencyId":":","dependencyV</vt:lpwstr>
  </property>
  <property fmtid="{D5CDD505-2E9C-101B-9397-08002B2CF9AE}" pid="34" name="PluginDependencies_32">
    <vt:lpwstr>ersion":null},{"dependencyType":"DataSource","dependencyId":":","dependencyVersion":null},{"dependencyType":"DataSource","dependencyId":":","dependencyVersion":null},{"dependencyType":"DataSource","dependencyId":":","dependencyVersion":null},{"dependencyT</vt:lpwstr>
  </property>
  <property fmtid="{D5CDD505-2E9C-101B-9397-08002B2CF9AE}" pid="35" name="PluginDependencies_33">
    <vt:lpwstr>ype":"DataSource","dependencyId":":","dependencyVersion":null},{"dependencyType":"DataSource","dependencyId":":","dependencyVersion":null},{"dependencyType":"DataSource","dependencyId":":","dependencyVersion":null},{"dependencyType":"DataSource","dependen</vt:lpwstr>
  </property>
  <property fmtid="{D5CDD505-2E9C-101B-9397-08002B2CF9AE}" pid="36" name="PluginDependencies_34">
    <vt:lpwstr>cyId":":","dependencyVersion":null},{"dependencyType":"DataSource","dependencyId":":","dependencyVersion":null},{"dependencyType":"DataSource","dependencyId":":","dependencyVersion":null},{"dependencyType":"DataSource","dependencyId":":","dependencyVersio</vt:lpwstr>
  </property>
  <property fmtid="{D5CDD505-2E9C-101B-9397-08002B2CF9AE}" pid="37" name="PluginDependencies_35">
    <vt:lpwstr>n":null},{"dependencyType":"DataSource","dependencyId":":","dependencyVersion":null},{"dependencyType":"DataSource","dependencyId":":","dependencyVersion":null},{"dependencyType":"DataSource","dependencyId":":","dependencyVersion":null},{"dependencyType":</vt:lpwstr>
  </property>
  <property fmtid="{D5CDD505-2E9C-101B-9397-08002B2CF9AE}" pid="38" name="PluginDependencies_36">
    <vt:lpwstr>"DataSource","dependencyId":":","dependencyVersion":null},{"dependencyType":"DataSource","dependencyId":":","dependencyVersion":null},{"dependencyType":"DataSource","dependencyId":":","dependencyVersion":null},{"dependencyType":"DataSource","dependencyId"</vt:lpwstr>
  </property>
  <property fmtid="{D5CDD505-2E9C-101B-9397-08002B2CF9AE}" pid="39" name="PluginDependencies_37">
    <vt:lpwstr>:":","dependencyVersion":null},{"dependencyType":"DataSource","dependencyId":":","dependencyVersion":null},{"dependencyType":"DataSource","dependencyId":":","dependencyVersion":null},{"dependencyType":"DataSource","dependencyId":":","dependencyVersion":nu</vt:lpwstr>
  </property>
  <property fmtid="{D5CDD505-2E9C-101B-9397-08002B2CF9AE}" pid="40" name="PluginDependencies_38">
    <vt:lpwstr>ll},{"dependencyType":"DataSource","dependencyId":":","dependencyVersion":null},{"dependencyType":"DataSource","dependencyId":":","dependencyVersion":null},{"dependencyType":"DataSource","dependencyId":":","dependencyVersion":null},{"dependencyType":"Data</vt:lpwstr>
  </property>
  <property fmtid="{D5CDD505-2E9C-101B-9397-08002B2CF9AE}" pid="41" name="PluginDependencies_39">
    <vt:lpwstr>Source","dependencyId":":","dependencyVersion":null},{"dependencyType":"DataSource","dependencyId":":","dependencyVersion":null},{"dependencyType":"DataSource","dependencyId":":","dependencyVersion":null},{"dependencyType":"DataSource","dependencyId":":",</vt:lpwstr>
  </property>
  <property fmtid="{D5CDD505-2E9C-101B-9397-08002B2CF9AE}" pid="42" name="PluginDependencies_40">
    <vt:lpwstr>"dependencyVersion":null},{"dependencyType":"DataSource","dependencyId":":","dependencyVersion":null},{"dependencyType":"DataSource","dependencyId":":","dependencyVersion":null},{"dependencyType":"DataSource","dependencyId":":","dependencyVersion":null},{</vt:lpwstr>
  </property>
  <property fmtid="{D5CDD505-2E9C-101B-9397-08002B2CF9AE}" pid="43" name="PluginDependencies_41">
    <vt:lpwstr>"dependencyType":"DataSource","dependencyId":":","dependencyVersion":null},{"dependencyType":"DataSource","dependencyId":":","dependencyVersion":null},{"dependencyType":"DataSource","dependencyId":":","dependencyVersion":null},{"dependencyType":"DataSourc</vt:lpwstr>
  </property>
  <property fmtid="{D5CDD505-2E9C-101B-9397-08002B2CF9AE}" pid="44" name="PluginDependencies_42">
    <vt:lpwstr>e","dependencyId":":","dependencyVersion":null},{"dependencyType":"DataSource","dependencyId":":","dependencyVersion":null},{"dependencyType":"DataSource","dependencyId":":","dependencyVersion":null},{"dependencyType":"DataSource","dependencyId":":","depe</vt:lpwstr>
  </property>
  <property fmtid="{D5CDD505-2E9C-101B-9397-08002B2CF9AE}" pid="45" name="PluginDependencies_43">
    <vt:lpwstr>ndencyVersion":null},{"dependencyType":"DataSource","dependencyId":":","dependencyVersion":null},{"dependencyType":"DataSource","dependencyId":":","dependencyVersion":null},{"dependencyType":"DataSource","dependencyId":":","dependencyVersion":null},{"depe</vt:lpwstr>
  </property>
  <property fmtid="{D5CDD505-2E9C-101B-9397-08002B2CF9AE}" pid="46" name="PluginDependencies_44">
    <vt:lpwstr>ndencyType":"DataSource","dependencyId":":","dependencyVersion":null},{"dependencyType":"DataSource","dependencyId":":","dependencyVersion":null},{"dependencyType":"DataSource","dependencyId":":","dependencyVersion":null},{"dependencyType":"DataSource","d</vt:lpwstr>
  </property>
  <property fmtid="{D5CDD505-2E9C-101B-9397-08002B2CF9AE}" pid="47" name="PluginDependencies_45">
    <vt:lpwstr>ependencyId":":","dependencyVersion":null},{"dependencyType":"DataSource","dependencyId":":","dependencyVersion":null},{"dependencyType":"DataSource","dependencyId":":","dependencyVersion":null},{"dependencyType":"DataSource","dependencyId":":","dependenc</vt:lpwstr>
  </property>
  <property fmtid="{D5CDD505-2E9C-101B-9397-08002B2CF9AE}" pid="48" name="PluginDependencies_46">
    <vt:lpwstr>yVersion":null},{"dependencyType":"DataSource","dependencyId":":","dependencyVersion":null},{"dependencyType":"DataSource","dependencyId":":","dependencyVersion":null},{"dependencyType":"DataSource","dependencyId":":","dependencyVersion":null},{"dependenc</vt:lpwstr>
  </property>
  <property fmtid="{D5CDD505-2E9C-101B-9397-08002B2CF9AE}" pid="49" name="PluginDependencies_47">
    <vt:lpwstr>yType":"DataSource","dependencyId":":","dependencyVersion":null},{"dependencyType":"DataSource","dependencyId":":","dependencyVersion":null},{"dependencyType":"DataSource","dependencyId":":","dependencyVersion":null},{"dependencyType":"DataSource","depend</vt:lpwstr>
  </property>
  <property fmtid="{D5CDD505-2E9C-101B-9397-08002B2CF9AE}" pid="50" name="PluginDependencies_48">
    <vt:lpwstr>encyId":":","dependencyVersion":null},{"dependencyType":"DataSource","dependencyId":":","dependencyVersion":null},{"dependencyType":"DataSource","dependencyId":":","dependencyVersion":null},{"dependencyType":"DataSource","dependencyId":":","dependencyVers</vt:lpwstr>
  </property>
  <property fmtid="{D5CDD505-2E9C-101B-9397-08002B2CF9AE}" pid="51" name="PluginDependencies_49">
    <vt:lpwstr>ion":null},{"dependencyType":"DataSource","dependencyId":":","dependencyVersion":null},{"dependencyType":"DataSource","dependencyId":":","dependencyVersion":null},{"dependencyType":"DataSource","dependencyId":":","dependencyVersion":null},{"dependencyType</vt:lpwstr>
  </property>
  <property fmtid="{D5CDD505-2E9C-101B-9397-08002B2CF9AE}" pid="52" name="PluginDependencies_50">
    <vt:lpwstr>":"DataSource","dependencyId":":","dependencyVersion":null},{"dependencyType":"DataSource","dependencyId":":","dependencyVersion":null},{"dependencyType":"DataSource","dependencyId":":","dependencyVersion":null},{"dependencyType":"DataSource","dependencyI</vt:lpwstr>
  </property>
  <property fmtid="{D5CDD505-2E9C-101B-9397-08002B2CF9AE}" pid="53" name="PluginDependencies_51">
    <vt:lpwstr>d":":","dependencyVersion":null},{"dependencyType":"DataSource","dependencyId":":","dependencyVersion":null},{"dependencyType":"DataSource","dependencyId":":","dependencyVersion":null},{"dependencyType":"DataSource","dependencyId":":","dependencyVersion":</vt:lpwstr>
  </property>
  <property fmtid="{D5CDD505-2E9C-101B-9397-08002B2CF9AE}" pid="54" name="PluginDependencies_52">
    <vt:lpwstr>null},{"dependencyType":"DataSource","dependencyId":":","dependencyVersion":null},{"dependencyType":"DataSource","dependencyId":":","dependencyVersion":null},{"dependencyType":"DataSource","dependencyId":":","dependencyVersion":null},{"dependencyType":"Da</vt:lpwstr>
  </property>
  <property fmtid="{D5CDD505-2E9C-101B-9397-08002B2CF9AE}" pid="55" name="PluginDependencies_53">
    <vt:lpwstr>taSource","dependencyId":":","dependencyVersion":null}],"635926855539746206:636045261152541359":[],"635926855539746206:636045261152541360":[],"635926855539746206:636045261152541361":[],"635926855539746206:636045261152541362":[],"635690283596553901:6357565</vt:lpwstr>
  </property>
  <property fmtid="{D5CDD505-2E9C-101B-9397-08002B2CF9AE}" pid="56" name="PluginDependencies_54">
    <vt:lpwstr>74568773657":[]}</vt:lpwstr>
  </property>
  <property fmtid="{D5CDD505-2E9C-101B-9397-08002B2CF9AE}" pid="57" name="CustomerId">
    <vt:lpwstr>auoffice</vt:lpwstr>
  </property>
  <property fmtid="{D5CDD505-2E9C-101B-9397-08002B2CF9AE}" pid="58" name="TemplateId">
    <vt:lpwstr>636196524199658508</vt:lpwstr>
  </property>
  <property fmtid="{D5CDD505-2E9C-101B-9397-08002B2CF9AE}" pid="59" name="UserProfileId">
    <vt:lpwstr>637547645962471094</vt:lpwstr>
  </property>
  <property fmtid="{D5CDD505-2E9C-101B-9397-08002B2CF9AE}" pid="60" name="TemplafyTimeStamp">
    <vt:lpwstr>2017-02-24T14:35:30.3621506Z</vt:lpwstr>
  </property>
  <property fmtid="{D5CDD505-2E9C-101B-9397-08002B2CF9AE}" pid="61" name="OfficeID">
    <vt:lpwstr>1071</vt:lpwstr>
  </property>
  <property fmtid="{D5CDD505-2E9C-101B-9397-08002B2CF9AE}" pid="62" name="colorthemechange">
    <vt:lpwstr>True</vt:lpwstr>
  </property>
</Properties>
</file>